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87" r:id="rId2"/>
    <p:sldMasterId id="2147483789" r:id="rId3"/>
  </p:sldMasterIdLst>
  <p:notesMasterIdLst>
    <p:notesMasterId r:id="rId81"/>
  </p:notesMasterIdLst>
  <p:handoutMasterIdLst>
    <p:handoutMasterId r:id="rId82"/>
  </p:handoutMasterIdLst>
  <p:sldIdLst>
    <p:sldId id="586" r:id="rId4"/>
    <p:sldId id="726" r:id="rId5"/>
    <p:sldId id="766" r:id="rId6"/>
    <p:sldId id="768" r:id="rId7"/>
    <p:sldId id="769" r:id="rId8"/>
    <p:sldId id="770" r:id="rId9"/>
    <p:sldId id="771" r:id="rId10"/>
    <p:sldId id="765" r:id="rId11"/>
    <p:sldId id="772" r:id="rId12"/>
    <p:sldId id="773" r:id="rId13"/>
    <p:sldId id="774" r:id="rId14"/>
    <p:sldId id="775" r:id="rId15"/>
    <p:sldId id="776" r:id="rId16"/>
    <p:sldId id="778" r:id="rId17"/>
    <p:sldId id="779" r:id="rId18"/>
    <p:sldId id="780" r:id="rId19"/>
    <p:sldId id="781" r:id="rId20"/>
    <p:sldId id="867" r:id="rId21"/>
    <p:sldId id="782" r:id="rId22"/>
    <p:sldId id="783" r:id="rId23"/>
    <p:sldId id="784" r:id="rId24"/>
    <p:sldId id="785" r:id="rId25"/>
    <p:sldId id="786" r:id="rId26"/>
    <p:sldId id="787" r:id="rId27"/>
    <p:sldId id="788" r:id="rId28"/>
    <p:sldId id="789" r:id="rId29"/>
    <p:sldId id="790" r:id="rId30"/>
    <p:sldId id="791" r:id="rId31"/>
    <p:sldId id="792" r:id="rId32"/>
    <p:sldId id="793" r:id="rId33"/>
    <p:sldId id="794" r:id="rId34"/>
    <p:sldId id="801" r:id="rId35"/>
    <p:sldId id="795" r:id="rId36"/>
    <p:sldId id="796" r:id="rId37"/>
    <p:sldId id="797" r:id="rId38"/>
    <p:sldId id="799" r:id="rId39"/>
    <p:sldId id="798" r:id="rId40"/>
    <p:sldId id="800" r:id="rId41"/>
    <p:sldId id="803" r:id="rId42"/>
    <p:sldId id="809" r:id="rId43"/>
    <p:sldId id="810" r:id="rId44"/>
    <p:sldId id="767" r:id="rId45"/>
    <p:sldId id="802" r:id="rId46"/>
    <p:sldId id="812" r:id="rId47"/>
    <p:sldId id="818" r:id="rId48"/>
    <p:sldId id="815" r:id="rId49"/>
    <p:sldId id="817" r:id="rId50"/>
    <p:sldId id="819" r:id="rId51"/>
    <p:sldId id="820" r:id="rId52"/>
    <p:sldId id="821" r:id="rId53"/>
    <p:sldId id="834" r:id="rId54"/>
    <p:sldId id="835" r:id="rId55"/>
    <p:sldId id="836" r:id="rId56"/>
    <p:sldId id="837" r:id="rId57"/>
    <p:sldId id="838" r:id="rId58"/>
    <p:sldId id="839" r:id="rId59"/>
    <p:sldId id="840" r:id="rId60"/>
    <p:sldId id="841" r:id="rId61"/>
    <p:sldId id="851" r:id="rId62"/>
    <p:sldId id="843" r:id="rId63"/>
    <p:sldId id="849" r:id="rId64"/>
    <p:sldId id="848" r:id="rId65"/>
    <p:sldId id="844" r:id="rId66"/>
    <p:sldId id="845" r:id="rId67"/>
    <p:sldId id="846" r:id="rId68"/>
    <p:sldId id="847" r:id="rId69"/>
    <p:sldId id="857" r:id="rId70"/>
    <p:sldId id="858" r:id="rId71"/>
    <p:sldId id="859" r:id="rId72"/>
    <p:sldId id="860" r:id="rId73"/>
    <p:sldId id="861" r:id="rId74"/>
    <p:sldId id="865" r:id="rId75"/>
    <p:sldId id="862" r:id="rId76"/>
    <p:sldId id="863" r:id="rId77"/>
    <p:sldId id="864" r:id="rId78"/>
    <p:sldId id="866" r:id="rId79"/>
    <p:sldId id="760" r:id="rId80"/>
  </p:sldIdLst>
  <p:sldSz cx="12192000" cy="6858000"/>
  <p:notesSz cx="7010400" cy="9296400"/>
  <p:defaultTextStyle>
    <a:defPPr>
      <a:defRPr lang="en-US"/>
    </a:defPPr>
    <a:lvl1pPr algn="l" rtl="0" eaLnBrk="0" fontAlgn="base" hangingPunct="0">
      <a:spcBef>
        <a:spcPct val="20000"/>
      </a:spcBef>
      <a:spcAft>
        <a:spcPct val="0"/>
      </a:spcAft>
      <a:buFont typeface="Wingdings" pitchFamily="2" charset="2"/>
      <a:buChar char="§"/>
      <a:defRPr kern="1200">
        <a:solidFill>
          <a:srgbClr val="000000"/>
        </a:solidFill>
        <a:latin typeface="Arial" charset="0"/>
        <a:ea typeface="宋体" pitchFamily="2" charset="-122"/>
        <a:cs typeface="+mn-cs"/>
      </a:defRPr>
    </a:lvl1pPr>
    <a:lvl2pPr marL="457200" algn="l" rtl="0" eaLnBrk="0" fontAlgn="base" hangingPunct="0">
      <a:spcBef>
        <a:spcPct val="20000"/>
      </a:spcBef>
      <a:spcAft>
        <a:spcPct val="0"/>
      </a:spcAft>
      <a:buFont typeface="Wingdings" pitchFamily="2" charset="2"/>
      <a:buChar char="§"/>
      <a:defRPr kern="1200">
        <a:solidFill>
          <a:srgbClr val="000000"/>
        </a:solidFill>
        <a:latin typeface="Arial" charset="0"/>
        <a:ea typeface="宋体" pitchFamily="2" charset="-122"/>
        <a:cs typeface="+mn-cs"/>
      </a:defRPr>
    </a:lvl2pPr>
    <a:lvl3pPr marL="914400" algn="l" rtl="0" eaLnBrk="0" fontAlgn="base" hangingPunct="0">
      <a:spcBef>
        <a:spcPct val="20000"/>
      </a:spcBef>
      <a:spcAft>
        <a:spcPct val="0"/>
      </a:spcAft>
      <a:buFont typeface="Wingdings" pitchFamily="2" charset="2"/>
      <a:buChar char="§"/>
      <a:defRPr kern="1200">
        <a:solidFill>
          <a:srgbClr val="000000"/>
        </a:solidFill>
        <a:latin typeface="Arial" charset="0"/>
        <a:ea typeface="宋体" pitchFamily="2" charset="-122"/>
        <a:cs typeface="+mn-cs"/>
      </a:defRPr>
    </a:lvl3pPr>
    <a:lvl4pPr marL="1371600" algn="l" rtl="0" eaLnBrk="0" fontAlgn="base" hangingPunct="0">
      <a:spcBef>
        <a:spcPct val="20000"/>
      </a:spcBef>
      <a:spcAft>
        <a:spcPct val="0"/>
      </a:spcAft>
      <a:buFont typeface="Wingdings" pitchFamily="2" charset="2"/>
      <a:buChar char="§"/>
      <a:defRPr kern="1200">
        <a:solidFill>
          <a:srgbClr val="000000"/>
        </a:solidFill>
        <a:latin typeface="Arial" charset="0"/>
        <a:ea typeface="宋体" pitchFamily="2" charset="-122"/>
        <a:cs typeface="+mn-cs"/>
      </a:defRPr>
    </a:lvl4pPr>
    <a:lvl5pPr marL="1828800" algn="l" rtl="0" eaLnBrk="0" fontAlgn="base" hangingPunct="0">
      <a:spcBef>
        <a:spcPct val="20000"/>
      </a:spcBef>
      <a:spcAft>
        <a:spcPct val="0"/>
      </a:spcAft>
      <a:buFont typeface="Wingdings" pitchFamily="2" charset="2"/>
      <a:buChar char="§"/>
      <a:defRPr kern="1200">
        <a:solidFill>
          <a:srgbClr val="000000"/>
        </a:solidFill>
        <a:latin typeface="Arial" charset="0"/>
        <a:ea typeface="宋体" pitchFamily="2" charset="-122"/>
        <a:cs typeface="+mn-cs"/>
      </a:defRPr>
    </a:lvl5pPr>
    <a:lvl6pPr marL="2286000" algn="l" defTabSz="914400" rtl="0" eaLnBrk="1" latinLnBrk="0" hangingPunct="1">
      <a:defRPr kern="1200">
        <a:solidFill>
          <a:srgbClr val="000000"/>
        </a:solidFill>
        <a:latin typeface="Arial" charset="0"/>
        <a:ea typeface="宋体" pitchFamily="2" charset="-122"/>
        <a:cs typeface="+mn-cs"/>
      </a:defRPr>
    </a:lvl6pPr>
    <a:lvl7pPr marL="2743200" algn="l" defTabSz="914400" rtl="0" eaLnBrk="1" latinLnBrk="0" hangingPunct="1">
      <a:defRPr kern="1200">
        <a:solidFill>
          <a:srgbClr val="000000"/>
        </a:solidFill>
        <a:latin typeface="Arial" charset="0"/>
        <a:ea typeface="宋体" pitchFamily="2" charset="-122"/>
        <a:cs typeface="+mn-cs"/>
      </a:defRPr>
    </a:lvl7pPr>
    <a:lvl8pPr marL="3200400" algn="l" defTabSz="914400" rtl="0" eaLnBrk="1" latinLnBrk="0" hangingPunct="1">
      <a:defRPr kern="1200">
        <a:solidFill>
          <a:srgbClr val="000000"/>
        </a:solidFill>
        <a:latin typeface="Arial" charset="0"/>
        <a:ea typeface="宋体" pitchFamily="2" charset="-122"/>
        <a:cs typeface="+mn-cs"/>
      </a:defRPr>
    </a:lvl8pPr>
    <a:lvl9pPr marL="3657600" algn="l" defTabSz="914400" rtl="0" eaLnBrk="1" latinLnBrk="0" hangingPunct="1">
      <a:defRPr kern="1200">
        <a:solidFill>
          <a:srgbClr val="000000"/>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144" userDrawn="1">
          <p15:clr>
            <a:srgbClr val="A4A3A4"/>
          </p15:clr>
        </p15:guide>
        <p15:guide id="2" orient="horz" pos="4207" userDrawn="1">
          <p15:clr>
            <a:srgbClr val="A4A3A4"/>
          </p15:clr>
        </p15:guide>
        <p15:guide id="3" orient="horz" pos="1200" userDrawn="1">
          <p15:clr>
            <a:srgbClr val="A4A3A4"/>
          </p15:clr>
        </p15:guide>
        <p15:guide id="4" orient="horz" pos="1488" userDrawn="1">
          <p15:clr>
            <a:srgbClr val="A4A3A4"/>
          </p15:clr>
        </p15:guide>
        <p15:guide id="5" pos="3840" userDrawn="1">
          <p15:clr>
            <a:srgbClr val="A4A3A4"/>
          </p15:clr>
        </p15:guide>
        <p15:guide id="6" pos="400" userDrawn="1">
          <p15:clr>
            <a:srgbClr val="A4A3A4"/>
          </p15:clr>
        </p15:guide>
        <p15:guide id="7" pos="6488" userDrawn="1">
          <p15:clr>
            <a:srgbClr val="A4A3A4"/>
          </p15:clr>
        </p15:guide>
        <p15:guide id="8" pos="857"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clrMode="bw" hiddenSlides="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CCCFF"/>
    <a:srgbClr val="33CCCC"/>
    <a:srgbClr val="9999FF"/>
    <a:srgbClr val="CCFF99"/>
    <a:srgbClr val="CCFFFF"/>
    <a:srgbClr val="FFFF99"/>
    <a:srgbClr val="0000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99" autoAdjust="0"/>
    <p:restoredTop sz="97481" autoAdjust="0"/>
  </p:normalViewPr>
  <p:slideViewPr>
    <p:cSldViewPr snapToGrid="0">
      <p:cViewPr varScale="1">
        <p:scale>
          <a:sx n="120" d="100"/>
          <a:sy n="120" d="100"/>
        </p:scale>
        <p:origin x="451" y="86"/>
      </p:cViewPr>
      <p:guideLst>
        <p:guide orient="horz" pos="144"/>
        <p:guide orient="horz" pos="4207"/>
        <p:guide orient="horz" pos="1200"/>
        <p:guide orient="horz" pos="1488"/>
        <p:guide pos="3840"/>
        <p:guide pos="400"/>
        <p:guide pos="6488"/>
        <p:guide pos="857"/>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3" d="100"/>
          <a:sy n="53" d="100"/>
        </p:scale>
        <p:origin x="-1854" y="-108"/>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handoutMaster" Target="handoutMasters/handoutMaster1.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notesMaster" Target="notesMasters/notesMaster1.xml"/><Relationship Id="rId86" Type="http://schemas.openxmlformats.org/officeDocument/2006/relationships/tableStyles" Target="tableStyles.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5" tIns="46587" rIns="93175" bIns="46587" numCol="1" anchor="t" anchorCtr="0" compatLnSpc="1">
            <a:prstTxWarp prst="textNoShape">
              <a:avLst/>
            </a:prstTxWarp>
          </a:bodyPr>
          <a:lstStyle>
            <a:lvl1pPr defTabSz="931863" eaLnBrk="1" hangingPunct="1">
              <a:spcBef>
                <a:spcPct val="0"/>
              </a:spcBef>
              <a:buFontTx/>
              <a:buNone/>
              <a:defRPr sz="1200" b="1">
                <a:solidFill>
                  <a:schemeClr val="tx1"/>
                </a:solidFill>
                <a:effectLst/>
                <a:latin typeface="Segoe Semibold" pitchFamily="34" charset="0"/>
                <a:ea typeface="+mn-ea"/>
              </a:defRPr>
            </a:lvl1pPr>
          </a:lstStyle>
          <a:p>
            <a:pPr>
              <a:defRPr/>
            </a:pPr>
            <a:endParaRPr lang="en-US" altLang="zh-CN"/>
          </a:p>
        </p:txBody>
      </p:sp>
      <p:sp>
        <p:nvSpPr>
          <p:cNvPr id="19459" name="Rectangle 3"/>
          <p:cNvSpPr>
            <a:spLocks noGrp="1" noChangeArrowheads="1"/>
          </p:cNvSpPr>
          <p:nvPr>
            <p:ph type="dt" sz="quarter" idx="1"/>
          </p:nvPr>
        </p:nvSpPr>
        <p:spPr bwMode="auto">
          <a:xfrm>
            <a:off x="3971925" y="0"/>
            <a:ext cx="3038475" cy="465138"/>
          </a:xfrm>
          <a:prstGeom prst="rect">
            <a:avLst/>
          </a:prstGeom>
          <a:noFill/>
          <a:ln w="9525">
            <a:noFill/>
            <a:miter lim="800000"/>
            <a:headEnd/>
            <a:tailEnd/>
          </a:ln>
          <a:effectLst/>
        </p:spPr>
        <p:txBody>
          <a:bodyPr vert="horz" wrap="square" lIns="93175" tIns="46587" rIns="93175" bIns="46587" numCol="1" anchor="t" anchorCtr="0" compatLnSpc="1">
            <a:prstTxWarp prst="textNoShape">
              <a:avLst/>
            </a:prstTxWarp>
          </a:bodyPr>
          <a:lstStyle>
            <a:lvl1pPr algn="r" defTabSz="931863" eaLnBrk="1" hangingPunct="1">
              <a:spcBef>
                <a:spcPct val="0"/>
              </a:spcBef>
              <a:buFontTx/>
              <a:buNone/>
              <a:defRPr sz="1000" b="0">
                <a:solidFill>
                  <a:schemeClr val="tx1"/>
                </a:solidFill>
                <a:effectLst/>
                <a:latin typeface="Segoe" pitchFamily="34" charset="0"/>
                <a:ea typeface="+mn-ea"/>
              </a:defRPr>
            </a:lvl1pPr>
          </a:lstStyle>
          <a:p>
            <a:pPr>
              <a:defRPr/>
            </a:pPr>
            <a:fld id="{3C00779A-D72E-461A-88A9-265974502C49}" type="datetime8">
              <a:rPr lang="zh-CN" altLang="en-US"/>
              <a:pPr>
                <a:defRPr/>
              </a:pPr>
              <a:t>2019年5月5日8时33分</a:t>
            </a:fld>
            <a:endParaRPr lang="en-US" altLang="zh-CN"/>
          </a:p>
        </p:txBody>
      </p:sp>
      <p:sp>
        <p:nvSpPr>
          <p:cNvPr id="19460" name="Rectangle 4"/>
          <p:cNvSpPr>
            <a:spLocks noGrp="1" noChangeArrowheads="1"/>
          </p:cNvSpPr>
          <p:nvPr>
            <p:ph type="ftr" sz="quarter" idx="2"/>
          </p:nvPr>
        </p:nvSpPr>
        <p:spPr bwMode="auto">
          <a:xfrm>
            <a:off x="0" y="8831263"/>
            <a:ext cx="6323013" cy="465137"/>
          </a:xfrm>
          <a:prstGeom prst="rect">
            <a:avLst/>
          </a:prstGeom>
          <a:noFill/>
          <a:ln w="9525">
            <a:noFill/>
            <a:miter lim="800000"/>
            <a:headEnd/>
            <a:tailEnd/>
          </a:ln>
          <a:effectLst/>
        </p:spPr>
        <p:txBody>
          <a:bodyPr vert="horz" wrap="square" lIns="93175" tIns="46587" rIns="93175" bIns="46587" numCol="1" anchor="b" anchorCtr="0" compatLnSpc="1">
            <a:prstTxWarp prst="textNoShape">
              <a:avLst/>
            </a:prstTxWarp>
          </a:bodyPr>
          <a:lstStyle>
            <a:lvl1pPr defTabSz="931863" eaLnBrk="0" hangingPunct="0">
              <a:spcBef>
                <a:spcPct val="0"/>
              </a:spcBef>
              <a:buFontTx/>
              <a:buNone/>
              <a:defRPr sz="800" b="0">
                <a:solidFill>
                  <a:schemeClr val="tx1"/>
                </a:solidFill>
                <a:effectLst/>
                <a:latin typeface="Segoe" pitchFamily="34" charset="0"/>
                <a:ea typeface="+mn-ea"/>
                <a:cs typeface="Arial" charset="0"/>
              </a:defRPr>
            </a:lvl1pPr>
          </a:lstStyle>
          <a:p>
            <a:pPr>
              <a:defRPr/>
            </a:pPr>
            <a:r>
              <a:rPr lang="en-US" altLang="zh-CN"/>
              <a:t>© 2004 Microsoft Corporation. All rights reserved.</a:t>
            </a:r>
          </a:p>
          <a:p>
            <a:pPr>
              <a:defRPr/>
            </a:pPr>
            <a:r>
              <a:rPr lang="en-US" altLang="zh-CN"/>
              <a:t>This presentation is for informational purposes only. Microsoft makes no warranties, express or implied, in this summary.</a:t>
            </a:r>
          </a:p>
        </p:txBody>
      </p:sp>
      <p:sp>
        <p:nvSpPr>
          <p:cNvPr id="19461" name="Rectangle 5"/>
          <p:cNvSpPr>
            <a:spLocks noGrp="1" noChangeArrowheads="1"/>
          </p:cNvSpPr>
          <p:nvPr>
            <p:ph type="sldNum" sz="quarter" idx="3"/>
          </p:nvPr>
        </p:nvSpPr>
        <p:spPr bwMode="auto">
          <a:xfrm>
            <a:off x="6384925" y="8831263"/>
            <a:ext cx="625475" cy="465137"/>
          </a:xfrm>
          <a:prstGeom prst="rect">
            <a:avLst/>
          </a:prstGeom>
          <a:noFill/>
          <a:ln w="9525">
            <a:noFill/>
            <a:miter lim="800000"/>
            <a:headEnd/>
            <a:tailEnd/>
          </a:ln>
          <a:effectLst/>
        </p:spPr>
        <p:txBody>
          <a:bodyPr vert="horz" wrap="square" lIns="93175" tIns="46587" rIns="93175" bIns="46587" numCol="1" anchor="b" anchorCtr="0" compatLnSpc="1">
            <a:prstTxWarp prst="textNoShape">
              <a:avLst/>
            </a:prstTxWarp>
          </a:bodyPr>
          <a:lstStyle>
            <a:lvl1pPr algn="r" defTabSz="931863" eaLnBrk="1" hangingPunct="1">
              <a:spcBef>
                <a:spcPct val="0"/>
              </a:spcBef>
              <a:buFontTx/>
              <a:buNone/>
              <a:defRPr sz="1200" b="1">
                <a:solidFill>
                  <a:schemeClr val="tx1"/>
                </a:solidFill>
                <a:effectLst/>
                <a:latin typeface="Segoe Semibold" pitchFamily="34" charset="0"/>
                <a:ea typeface="+mn-ea"/>
              </a:defRPr>
            </a:lvl1pPr>
          </a:lstStyle>
          <a:p>
            <a:pPr>
              <a:defRPr/>
            </a:pPr>
            <a:fld id="{FBD3F461-0B59-4E3D-866C-B397F9612D7F}" type="slidenum">
              <a:rPr lang="zh-CN" altLang="en-US"/>
              <a:pPr>
                <a:defRPr/>
              </a:pPr>
              <a:t>‹#›</a:t>
            </a:fld>
            <a:endParaRPr lang="en-US" altLang="zh-CN"/>
          </a:p>
        </p:txBody>
      </p:sp>
    </p:spTree>
    <p:extLst>
      <p:ext uri="{BB962C8B-B14F-4D97-AF65-F5344CB8AC3E}">
        <p14:creationId xmlns:p14="http://schemas.microsoft.com/office/powerpoint/2010/main" val="131951358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3-03-11T13:45:52.460"/>
    </inkml:context>
    <inkml:brush xml:id="br0">
      <inkml:brushProperty name="width" value="0.05" units="cm"/>
      <inkml:brushProperty name="height" value="0.05" units="cm"/>
    </inkml:brush>
  </inkml:definitions>
  <inkml:trace contextRef="#ctx0" brushRef="#br0">4967 4133 32,'-20'1'2691,"6"5"416,-4-5 160,1-1-1922,17 0 0,-20 2-64,20-2-256,-11-1-192,11 1-64,0 0-64,0 0-1,12-10-63,2 8-129,1-1-31,8 1-65,-1-3-32,8 0-63,-1-2-65,5-1-32,2-2-32,2-2-31,-2-2-33,2 0-32,0-1 32,1 2-32,-2 1 32,3 2-32,-1 1-32,1 3 0,0 3 0,1-1 0,0 3 1,-1 2-1,0-1 32,-1 1-32,1 0 32,0 2-32,-2-3 32,1 1 0,-1-2 0,1 0-32,1-3 0,0 1 32,1-3-32,3 2 0,0-1 33,1 0-65,-1 1 0,1-1 32,-3 1 0,3 1-32,-3 0-32,-1 2 0,-3-4 64,-1 3-32,-1-2 32,0 2 0,-4-2 0,-4 2-32,-2-2 32,-3 1 32,-5-1-32,-3 2-32,-4 1-96,-11 1-224,0 0-353,0 0-1184,0 0-2660,-16-5-95,4 3-128,-7-6-97</inkml:trace>
  <inkml:trace contextRef="#ctx0" brushRef="#br0" timeOffset="-3759">4413 377 32,'0'0'1473,"2"-12"1218,-2 12-1122,0 0-223,0 0-161,0 0-160,0 0-224,0 0-65,0 0-127,12-5-33,-12 5-63,0 0-161,0 0-31,10 13-33,-10-2 64,2 7-128,-2 0 129,0 8-129,-1 3 96,0 8 33,-2 1 31,2 6-64,0 0-32,2 5 129,-2-1-161,3 6 128,-2-3-191,4 5-1,-2-1 96,1 4-64,-1 0 1,1 2-33,0-3 32,1 4-64,-1-3 32,0 0 32,1-4-192,0-1 97,-1-1 95,2-3-96,-2-1 32,1-3-64,-1 1 96,2-1-96,-3 2 97,1-2-65,-1-1-64,2 0 64,-3 0-32,2 0 96,-2-2-96,2-1 64,-1-1 1,1-1-97,0 2 96,0 0-32,-1-3-64,1 3 64,1-2 0,-1 1-32,-1 2-64,1 1 161,0-3-129,0 2 32,-1-1-64,2 0 64,-2 1-32,1-3 64,-1 0-96,2 1-128,-2-2 96,1 0-32,-1-3 32,1 3-64,0-3 32,0 1-32,-1-1 32,0 0 192,-1 0-160,0 1 96,0 3-32,2 0 64,-2-1-64,1 2 64,-1-4-64,1 0 32,0-3-31,-1-4-33,0-4 0,0-3 0,-1-3 32,2-3-32,-2-3 0,0-1-32,0-13 64,-2 18 0,2-18 0,0 13-32,0-13-32,0 12 32,0-12 0,-1 12 0,1-12-32,0 10 0,0-10 0,0 0 0,0 0 0,0 0 0,0 0 0,-10 1-96,10-1-64,-9-20-289,8 6-415,-9-16-1539,8 1-2113,-2-12-160,2-8-33,-1-12-95</inkml:trace>
  <inkml:trace contextRef="#ctx0" brushRef="#br0" timeOffset="-2439">4733 338 897,'0'0'3363,"-11"6"128,11-6-127,0 0-1955,0 0-224,11 10-160,-11-10-288,24-1-225,-7-1-31,5 1-97,3-4 0,3 3-127,4-3-65,4 3-96,0 0 0,2 1 0,1-2-32,1 3 0,0 0 0,1-1 0,-3 1 0,2-2 32,-2 0 0,2-1-31,0-2-1,0-1 0,1-2-32,0 1 32,2-3 32,-1 2-64,0-1 32,0 0 32,-2 1-32,1 0 0,-2 0 32,0-1-32,-3-2-32,1 2 64,1-2 1,-1 1-33,0-1 32,2 0-32,-1 0 32,1 0-32,-2-1 0,1 1-32,-1 1 32,-2 1-32,-2 2 32,-2 0 0,-3 2 0,-2 2 0,0 2-32,-1 1 0,-2-1-32,-1 1 64,0-2-64,-3 2 0,1-2 0,-2 1 32,-3-2 0,-1 0-32,-2 1 0,0-1 0,-2 1 33,0 0-33,0-1 32,0-2-32,0 2 0,0-2 0,0 0 32,1 1-32,-11 4 0,17-10 0,-17 10-32,15-8 32,-15 8 64,12-6-32,-12 6 64,0 0 0,9-6 0,-9 6 0,0 0 0,0 0 0,0 0-32,0 0 0,0 0-32,0 0 0,0 0-64,0 0 64,10 0-64,-10 0 32,0 0 0,0 0 0,0 0 0,10 2 32,-10-2-32,0 0 0,0 0 32,0 0-32,0 0 0,7 11 0,-7-11 0,0 0 0,5 11-32,-5-11 64,0 0-64,4 14 32,-4-14 0,2 10 0,-2-10 0,0 0 0,5 12 0,-5-12 0,0 0 0,0 0 64,0 0-64,0 0 0,0 0 0,4 10 0,-4-10 0,0 0 0,0 0-32,0 0 0,0 0 32,0 0 0,0 0 32,0 0-64,0 0 32,0 0 0,0 0 0,10 7 0,-10-7 0,0 0 0,0 0-32,0 0 32,0 0 0,0 0 32,0 0-32,0 0 0,12 5-32,-12-5 32,0 0 0,0 0 0,11 2 0,-11-2 0,0 0-32,11 1 32,-11-1 0,0 0-32,10 1 64,-10-1-32,0 0 0,0 0 64,0 0-32,12 2-32,-12-2 0,0 0 32,0 0-64,10 4 32,-10-4 0,0 0 0,0 0 32,10 8 32,-10-8 65,4 14-33,-4-14 0,3 23 32,-2-7-32,0 5 0,0 5-32,0 6 0,0 5-96,0 7 96,-1 5 32,0 5-64,0 5 32,-1 5 0,0 4 1,0 1-33,0-1 32,1 1-128,-1 2 64,1-4 96,0 1-64,0 0 64,0-2-64,1-2 64,0 0-64,-1-3 160,1-2-256,1 0 0,0 0 128,-1-4-64,1 0 32,-1-1-32,0-1 96,0-2-96,0 2 96,0 1 32,-1-3-160,0 3 96,1-2-32,0 0 33,0 0-1,0 1 32,1-1 0,0-2 0,0-2 0,1 0 0,-1-1-32,1 0 64,0 1-96,2-2 64,-2 1-64,1 0 32,1 2-64,-1 0 97,-1 2-194,1-2 1,0 2 32,-1-2-32,0 1 32,0 1-32,0-2 32,-1-3-32,0-2 96,0 0 64,0-2-64,0-5 64,2-1-64,-2-1 64,1-3-32,-2 2 0,1-5 0,0 2 32,-2 0-64,0-3-64,-1-2 64,1 0-96,-1-4 128,0-3-128,0-2 96,-1-1-64,1-4 64,0 0 32,0-1 0,1-11 0,-2 14-32,2-14 64,0 0-96,0 0-32,-10 4-192,4-14-353,6 10-1281,-8-34-2850,5 7 128,-5-8-193,1-6-64</inkml:trace>
  <inkml:trace contextRef="#ctx0" brushRef="#br0" timeOffset="-15092">8 566 3395,'0'0'2050,"0"0"-320,0 0-1,-7-10-95,7 10-225,0 0-224,0 0-160,0 0-160,12 9-160,-12-9-65,9 19-95,-3-3-97,4 11-31,-5 11-65,5 12 33,-4 11-65,4 11 64,-4 11-96,2 12 129,-4 5-97,2 7 65,0-4 127,2 1-160,-3-5 65,2 0-97,-1-5 32,2-2-127,-1-4 31,1-5-96,-2 0-32,2-2 32,-2-4-64,0-2 64,0-3-63,0-2-1,-1 0 32,-1-2-32,-2-4-96,1-1 64,0-1 0,-2 0-32,0-5 32,0-3-32,-1-3 64,1-4-64,-1-3 64,2-2-64,-1-1 0,2-3 64,0-1-63,0 3 31,1-2-32,-1 2 64,2 2-64,-1-2 64,-1 2-96,1-2 32,-3-2 0,1-3 32,-2-1-32,0-3-32,-1-1 64,-1-3-64,1 1 64,-1-1-32,0-1-32,1 2 32,0-3-64,0 3 96,0-4-96,1 0 64,-2-2-64,1-2 64,-1-4-32,-1 0 0,0-1 0,1-1 0,0 0-32,0-2 32,-1 0 0,1 0-32,0 1 32,1-3 0,0 1 0,1-11 0,-2 15 0,2-15 0,-2 13 0,2-13 32,-3 10-32,3-10 0,0 0 32,-2 15-32,2-15 0,0 0 32,-4 13-32,4-13 0,0 0 32,0 0-64,-12 6-64,12-6-128,0 0-385,-19-18-864,19 6-3203,-12-12-161,6-5-96,-7-12-95</inkml:trace>
  <inkml:trace contextRef="#ctx0" brushRef="#br0" timeOffset="-13804">158 606 1441,'-14'4'3235,"14"-4"129,0 0-1539,-16 5-383,16-5-193,0 0-256,0 0-128,0 0-129,20 6-191,-11-9-33,7 3-95,-2-3-65,6-1-96,-2 1-64,4 1-63,-1-3-1,2 0-64,2-2 0,2 2-64,0-2 32,1 1 0,0 1 64,2 1-64,0-2 96,2 3-64,-2 1 64,0 1-32,2 0 1,1 1-33,0-1 0,3-2 0,-1 1-32,0-1 0,0-2 0,1 1 0,0-1-32,-2 1 0,1 1 32,-3 1-64,1 2 32,-1 0-32,0 0 32,2 0 0,-2 0 32,3-1 0,1-3 32,3 0 0,-1-2 0,2 0-32,-2 0 64,-1 1 96,0-2-160,-3 2 161,2-3-193,-3 2 32,-2-1-129,0 1 130,-1 1-130,2-2-31,-1 1 32,0-1-32,-2 5 64,0-1 64,2 0 64,-1 2-32,-1 0 0,1 1 0,-2 0 0,-1 0-32,0 1 32,-1-2 0,-2 2-32,1-1 32,-2 0 0,-1 0-32,-1-1 32,-1 1 0,0 0-32,-1 0 0,0-1 0,-3 1 0,0-1-32,-2 1 64,0 0 0,-1-2-32,-2 1 0,0 0 0,-1 0 32,0 0-32,-1-1 32,-9 2-32,17-4 0,-17 4 33,14-5-1,-14 5-32,12-4 0,-12 4 32,0 0-64,11-3 64,-11 3 0,0 0 0,0 0 0,0 0 0,0 0 32,0 0 32,0 0 0,0 0 0,0 0-32,0 0 32,0 0 0,0 0-32,0 0 0,0 0 0,0 0-32,4 13 1,-4-13-33,-1 22 0,0-7 128,0 6-160,1 4 160,-1 6-96,0 7 64,1 1-96,0 5 64,0 3-32,0 5-96,0 0 64,1 3-64,-2 3 0,2 0 128,0 0 0,0 4 0,0 2 32,1-1-32,-1 3 32,2-3 0,1-1 64,-1 0-192,0-4 32,1-3 129,0-1-1,-1-4 64,1 0-64,1-1 32,-2 1-32,1-3 32,0 3 1,0-1-161,-1-1 64,2 1-96,-1-2 96,0 0-32,1-1-32,-2 0 32,0 1 32,-1-4-32,1 3 0,0 0 32,-1 2-32,0-1 0,1 0 96,0 1-128,1 2 96,-1 0-96,1 0 64,0 2-96,-1 0-32,1 0 0,-2-1 0,1 0 64,-1 1-64,-1 0 32,1 1 0,-2 0 96,3 0 96,-3 1-64,1 0 32,-1 0-96,0-1 0,-1-3 0,-2-2 32,2-4-64,-1-4 64,-1-3-64,0-2 65,-2-7-1,1-1 0,1-5 0,-3-2-32,4-3 0,-3-2 0,2-5-96,3-10-160,-5 15-353,5-15-864,0 0-3204,-13-23-31,8 6-129,-2-11-63</inkml:trace>
  <inkml:trace contextRef="#ctx0" brushRef="#br0" timeOffset="-11800">344 4206 1954,'-16'5'1794,"2"2"31,-1-2 33,3 4-96,-2-7-97,14-2-191,-21 9-97,21-9-256,-11 1-256,11-1 32,0 0-257,0 0 33,10-4-225,3 3 1,-1-3-193,7 4 128,0-2-127,7 0-129,0-2-32,2 1-32,1-2-32,3-1 0,0 0-32,3-1 0,0-1 0,-1 1 32,2-1 32,0 1-32,2 1 64,-1 2 0,0 0-32,-2 1 32,1 3 1,-2 2-33,-2 0 0,0-1 0,-1-1-64,0 0 32,1-2-32,0-1 32,0-1-64,3-1 64,-1 0-32,1-1 0,1 1 32,-1 0 0,1 2 0,-1-1 0,0 2 0,-3 1 64,0 0-64,0 1 32,-4 0 0,2-1 0,-2-1 0,-1 1-32,-1-3 0,0 0 0,0 0 32,0-1-32,-1-1 0,-1 0 1,1 2-1,0-1 0,-1 2 0,1 0 0,-1-1-32,1 1 32,-1-1 0,1 1-32,-2-1 32,0 0 0,1-1 0,-2 2-32,0-1 32,-1 0 0,-1 0 32,-1 2 0,0-2 0,1 2 0,0-2 0,0 1 0,-1-1 0,2 1-32,1-1 0,-1-1 0,1 0-32,-2-1 0,2 0 32,-1 0-32,1-1 0,-1 1-32,0-1 64,1 1-32,-1-1 32,1 0 0,-2 0 0,2 0 33,-3-2-1,1 3 0,-1-1 32,-1 1-32,-1 0 32,-1 1 0,-3 0 0,-1 2 0,-2-1 0,-10 4 0,15-3-32,-15 3 33,0 0-65,0 0 0,0 0-96,0 0-193,-11 16-415,-7-16-1090,8 9-2818,-11-6-65,4 0-127,-5-10-1</inkml:trace>
  <inkml:trace contextRef="#ctx0" brushRef="#br0" timeOffset="1252">4704 1516 1794,'0'0'3043,"0"0"-865,-10 0-257,10 0-127,0 0-320,0 0-289,0 0-160,12-5-64,-12 5-129,15-9-95,-5 0-128,5 2-97,1-1-128,6 2 65,0-3-129,4 2-128,1 0 1,4 1-65,-1-1 32,2 3-32,1-2 0,-2-1-64,1-1 32,-1 1 0,-1 0-32,0 0 0,-1 2-32,0 2 65,0 0-33,0 5 32,0 0-64,-1 1 64,-1 1-64,1-1-32,-1-1 32,-2 0-32,1-2 0,-1 0-32,0-2 0,-2 1 0,1-1 32,-1 1 0,-1 0 32,-1 0 0,1-1-32,-2 0 32,0 1 32,1 0-32,0-1 32,0-1 32,2 0 0,0 1-64,-1-3 64,2 3 32,0-2-31,0 1-1,1 1 32,1-2-64,-1 2 32,1-1 0,1-1 32,1-2-32,1 0 32,2 2-32,-1-3 1,3 2 31,-1-2-32,1 1 0,-1-1 0,0 2-64,-1-2 32,2 1 0,-2-1 0,1 1 0,-4-1-32,1 0 32,-3 0 32,-2 0-32,-2 1 33,-5 0-33,-1 0 0,-3 3 0,-3 0-32,-10 3 0,16-2-32,-16 2 0,11-1 0,-11 1 32,11 1-64,-11-1 32,12-2 32,-12 2-32,11-4-32,-11 4 64,12-3-32,-12 3 0,12-3 0,-12 3 0,12-2 0,-12 2 64,10-1 0,-10 1-64,12-1 32,-12 1 0,12-1 32,-12 1-32,10-2 32,-10 2-32,11-3 0,-11 3 0,10-3 32,-10 3-32,0 0 0,12-6-32,-12 6 32,0 0 0,0 0 0,9-8-32,-9 8 64,0 0-31,0 0-33,0 0-65,-11 4-95,11-4-160,-11 7-481,0-11-1281,11 4-2658,-15 6 31,15-6-159,-18-6 63</inkml:trace>
  <inkml:trace contextRef="#ctx0" brushRef="#br0" timeOffset="5573">5837 1382 5445,'-11'11'4324,"11"-11"64,0 0-64,0 0-3010,0 0-610,19-11-63,0-6-193,8 0-159,4-8-65,5 0-192,6-3 32,0-2-96,1 1 32,-1 2-32,-4 3 64,-5 4-64,-7 4 64,-6 3-32,-20 13-32,10-15-128,-10 15-289,-19-11-415,6 8-546,-12-10-287,7 8-449,-9-12-193,9 6-63,-8-10 288,11 5 673,-4-5 704,4-2 769,4 3 641,-1-4 640,6 7 417,-5-5 287,9 11 33,-8-5-384,10 16-161,-9-14-191,9 14-257,0 0-160,0 0-129,0 0-127,-5 15-1,5-4-95,3 6-65,-1 4-95,4 9-65,0 9 64,3 11-95,1 12-129,0 10-32,0 10-288,-1 4-289,5 11-1024,-11-8-2947,8-2-481,-7-10 33,2-9-65</inkml:trace>
  <inkml:trace contextRef="#ctx0" brushRef="#br0" timeOffset="14668">4248 2208 3940,'0'0'3619,"-18"4"193,18-4-1058,-11 5-1248,11-5-353,-10 3-160,10-3-128,0 0-193,0 0-127,-2 13-97,2-13-31,0 0-97,9 13-32,-9-13-32,12 10-63,-12-10-65,19 9-64,-8-5 0,4-1-64,1 1 32,1-1-32,1 0-32,1-1 32,-1-1 0,0 1 32,-4 1 0,-1-1 32,-2 0-32,-11-2 96,13 5 0,-13-5 32,0 0 1,0 0-1,7 13 0,-7-13 160,-8 14-128,-1-3 129,0 4-65,-7 1 64,1 5-32,-4 0 1,-1 4-1,-2-1-128,2-1 32,0-4-160,3-3 0,4-2-32,3-4-32,10-10-160,-12 4-128,12-4-353,2-14-544,9 10-1954,-6-9-1473,5 1-129,-2-3 33,4 2-1</inkml:trace>
  <inkml:trace contextRef="#ctx0" brushRef="#br0" timeOffset="-8043">1398 917 3587,'10'-6'1922,"-10"6"-160,9-11-32,-9 11-257,0 0-96,6-14-160,-6 14-128,0 0-128,0 0-96,0 0-96,0 0-97,1 17-95,-5 2-64,-3 3-33,0 13-160,-5 4 65,1 9-1,-5 4-64,1 6 33,-3-5-97,4 1 32,0-5-192,3-5 193,2-8-225,1-6 32,3-9-96,1-8 32,2-3-32,2-10 0,0 0-96,0 0-97,0 0-159,-4-17-256,4 17-385,-1-25-545,1 25-928,5-26-1314,1 13-512,-3-2 96,4 2 865</inkml:trace>
  <inkml:trace contextRef="#ctx0" brushRef="#br0" timeOffset="-7675">1368 1269 32,'0'0'3491,"13"-17"193,-13 17 191,10-11-1825,-13 1-416,3 10-193,0 0-224,10-2-224,-10 2-192,0 0-128,6 15-161,1-2-95,0-2-33,6 6-32,2 0-95,6 2-1,4-2-64,3 3 0,2-3 32,3 1 1,1-3-1,-1-1-32,-1-4 64,-2 0-96,-6-4 33,-1-1-33,-6-3 32,-4-2-32,-13 0-32,13-3-32,-13 3 0,0 0-32,-11-3-31,0 1-130,0 2-255,-4-4-545,15 4-2082,-24 1-1793,14-2-129,-4-8-160,4 1-63</inkml:trace>
  <inkml:trace contextRef="#ctx0" brushRef="#br0" timeOffset="-10272">307 1611 224,'0'0'3427,"-16"6"257,16-6-97,0 0-2081,-16 6-289,16-6-64,0 0-192,0 0-192,0 0-161,15 9-127,-15-9-65,21 5-32,-10-3-63,7 1-65,0 2-64,4-1 0,0 0-64,4-2 33,2-2-65,3-1 32,3-2-64,0-3 32,2 0 0,2 0-64,-1 1 32,1 0-32,0 2 0,-1-1 0,-2 2-32,0 1 32,-3-2-32,0 1 32,-3 0-32,1-2 0,-1 1 32,-1-2-32,-1 3 64,0-2-64,0 2 64,0 2 1,0 0-1,-1 2 32,1-1 0,1 3-32,0-3 0,2 1 0,0-2-32,1 0 32,0-2-32,0 1-32,0-1 32,-1-2-32,3 2 32,-2-1-32,-1 1 32,1 1 0,1-1 32,-1-2-64,3 0 64,-1-1-64,1-1 64,1 2-64,2-2 32,-1 0 0,0 1 0,0 0 0,-2 1 1,-1-1-1,-2-1 0,-1 1 32,0 0-32,-2-1 0,0-1 0,-1 0 0,-1 0 0,-1 0-32,-1 0 32,-1 2 0,-3-2 0,-1 1 32,-3 1 0,-2 2 32,-3 0 32,-1 0-32,-10 3 32,10-2-64,-10 2 1,0 0 31,0 0-32,0 0-32,0 0-32,0 0 0,0 0 0,0 0 0,10-6 0,-10 6-32,0 0 32,0 0 32,12-2-32,-12 2 0,0 0 0,10-1 32,-10 1-32,0 0 0,0 0 0,0 0 32,0 0-160,0 0-225,2 16-864,-12-10-3235,10-6-128,-17 13-129,4-9-127</inkml:trace>
  <inkml:trace contextRef="#ctx0" brushRef="#br0" timeOffset="13420">2662 2476 2274,'0'0'3171,"0"0"-897,0 0-352,0 0-160,0 0-353,14 5-320,-14-5-256,16-2-224,-16 2-193,20-3-96,-11 1-64,2 1-31,0-1 31,1 0 0,-1 0 32,1 1 1,1-1 31,1 1 0,-2-1 33,3 2-65,-2-2 32,3 3-64,-3-2 33,2 2-65,-2-1-64,1 0 0,0 0-64,1-1 32,0 0 1,0 0-33,0 0 32,0-1-32,0 0 0,0 1 0,-1 0-32,0 1 0,-1 0 0,2 0 0,-1 0-32,0 1 0,-1-1 32,1 1-32,1 0 0,2-1 1,-2 0-1,1 0-32,-1 0 32,0-1 32,-1-1-32,0 1 0,1-2-32,-2 1 0,0 0 0,0-1 0,0 1 0,0 0 0,0-2 32,1 1 0,0 0 32,1 0-32,-1 0 32,2 1 0,-2 0 0,1 1 0,-1 0 32,0 1-32,1-2 0,-1 2 0,0-2 0,1 1 0,0-1 1,1-1-33,0 1 32,2 0 0,-1 0-32,1-1 0,0-1 32,1 3-96,-1-4 96,3 1-128,-2 0 96,0 1-96,2-2 96,-2 2-96,-1 1 96,0 0 0,-2 1 0,-1 0 0,0 0-96,0 1 128,-3 0-32,1 0 32,-1 0-32,1 0 32,-2 0-32,1-2 0,0 2 96,1-1-96,0-1 0,-1-2 0,3 2-96,-1-1 128,0-1-160,-1 0 160,1 0-96,0-1 96,-1 3-160,1 0 160,-2-2-32,1 1 0,-1 1 0,0-1 0,-1 1 0,0 1-32,-1-1 64,0-1-64,-10 3 33,18-1-33,-18 1 32,18-1 0,-18 1-32,13 0 0,-13 0 32,9 0 32,-9 0-32,0 0 64,0 0-64,0 0 0,0 0-32,0 0-96,0 0-225,0 0-383,-3 17-802,3-17-2401,0 0-610,-12 7-127,12-7 96</inkml:trace>
  <inkml:trace contextRef="#ctx0" brushRef="#br0" timeOffset="2780">4980 810 32,'-10'12'3011,"10"-12"352,0 0 64,0 0-1953,0 0-257,0 0 64,11 2-192,4-1-128,-5-7-96,9 3-161,-3-5-95,5 1-161,-4-1-127,2 1-97,-2-1-96,-3 2-192,-1 2-256,-13 4-321,17-2-448,-17 2-608,0 0-1282,1 13-961,-7 1-64,-5 3 161</inkml:trace>
  <inkml:trace contextRef="#ctx0" brushRef="#br0" timeOffset="3036">4977 1031 1281,'-6'11'3620,"6"-11"127,0 0 33,-2 14-2179,2-14-287,10-1-193,-10 1-385,21-12-127,-8-1-257,6 3-64,1-5-191,0 0-33,1-2-225,-1 2-159,0 4-320,-6-1-353,2 9-353,-16 3-447,16 1-321,-16-1-64,-1 27 192,-9-6 224,2 13 705,-8 2 737,-2 4 608,0 2 481,-1-3 448,2 0 224,3-9 1,6-3 63,0-10-288,9-6-480,-1-11-193,12-1-127,-2-12-97,3-5-224,2-8-128,-1-5-352,3-6-353,-1-5-288,2-1-192,-4-6-64,4 1 64,-6-3 128,3 2 224,-4 2 416,0 3 513,-1 4 353,-4 2 352,1 7 127,-4 1 193,3 9 97,-6 0-1,4 10-128,-5-4 0,1 15-64,3-13 32,-3 13-33,0 0-95,6 21-96,-6-5-160,3 13-33,-3 3-159,2 9-33,-2 0-224,0 0-64,0-2-160,-1-7-160,2-5-320,-3-13-385,2-14-609,0 0-1120,11-9-1442,-8-10-128,3-1 96</inkml:trace>
  <inkml:trace contextRef="#ctx0" brushRef="#br0" timeOffset="3671">5315 726 641,'0'0'3331,"0"0"192,-6 12 129,6-12-2211,0 0-64,12-5-32,1 3-223,-2-10-97,8 4-225,-2-6-127,4 2-289,-3-2 1,4-2-161,-2 3-128,-1-2-160,-2 7-128,-2 0-225,-1 6-287,-14 2-225,13 11-673,-13-11-1377,-10 24-1120,0-4 63,-4 4 64</inkml:trace>
  <inkml:trace contextRef="#ctx0" brushRef="#br0" timeOffset="4033">5330 1030 1281,'0'0'3524,"15"-11"95,-15 11 129,18-21-2115,-3 14-512,-2-8-192,4 2-417,-2-2-127,4 3-161,-3-1-224,-1 0-128,-3 6-160,-12 7-65,16-2-255,-16 2-161,-3 19-192,-7-6-128,0 10 64,-7-1 32,1 8 192,-4-3 65,2 0 319,1-3 193,0-1 480,7-2 385,-2-8 128,5 2 160,7-15 96,-6 12 128,6-12-64,0 0-128,12-16-161,1 3-255,2-8-257,4 0-64,2-2-160,0-1-64,2 2-96,-3 4 64,-2 5 32,-4 7 64,-14 6 257,10 15-1,-13 0 160,-1 9 33,-8 1 95,2 9-31,-5-3-32,6 5-33,-3-7-96,4 1-63,3-5-97,3-3-32,1-4-128,3-3 64,1-3-63,-3-12-33,9 12-32,-9-12 0,12 1-32,-12-1 0,13-16 32,-2 3-64,2-6 64,1 0-64,3-5 64,3-1-64,0-1 64,2 0 32,0 1-128,-2 1 64,-2 0-96,-2-1-1,0 3-95,-5-4-192,0 2-161,-5-9-383,3 3-386,-9-12-543,9 9-225,-10-12-96,9 15 128,-11-5 288,9 15 513,-7 2 608,1 18 769,0 0 673,0 0 384,-2 20 160,-5-10-31,6 6-97,-4-4-352,4 1-257,1-13-288,-5 17-191,5-17-65,-1 10 0,1-10 32,0 0 96,0 0 96,0 0 65,0 0 63,13 9 64,-13-9 33,0 0-65,0 0 1,10-7-65,-10 7-96,10-10-63,-10 10-97,17-16-32,-4 3-32,5 3-32,1-5 32,3 0-64,1 1 64,0 0 0,-1 0 96,1 3-32,-6 2 33,-2 2-65,-3 1 64,-12 6-32,13-4-64,-13 4-128,0 0-192,0 0-193,0 0-352,-17 2-384,17-2-448,-18-5-353,18 5-192,-20-10 64,20 10 352,-17-16 545,17 16 673,-14-19 672,5 8 736,9 11 610,-10-14 384,10 14 128,0 0-161,-3 12-255,-1 0-321,6 12-128,-5 4-320,5 12-161,-2 2-223,3 6-1,-1 0-160,1 2 33,1-5-1,0-3-96,1-7-64,0-7 0,0-5 0,-2-6-63,-1-4 31,-2-13-64,-1 14-64,1-14 32,0 0-32,-13 11 64,13-11-64,-13 7 32,13-7 0,-9 6 32,9-6 0,0 0 0,0 0 32,0 0-64,0 0 96,0 0-32,16-7 0,-5 0 32,2-1-96,3-4 96,3-3-128,1 0 0,3-2 0,1 1 0,-1 0-64,-1 2 64,-2 1 32,-3 4-96,-4 3 128,-2 2-64,-11 4-96,0 0-193,0 0-447,-3 11-834,-2 7-2498,-10-1-352,-2 6-96,-7 3 63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3-03-11T13:48:28.591"/>
    </inkml:context>
    <inkml:brush xml:id="br0">
      <inkml:brushProperty name="width" value="0.05" units="cm"/>
      <inkml:brushProperty name="height" value="0.05" units="cm"/>
    </inkml:brush>
  </inkml:definitions>
  <inkml:trace contextRef="#ctx0" brushRef="#br0">29 463 32,'0'0'0,"-4"-12"1570,4 12 608,0 0-1153,0 0 128,0 0 0,0 0-96,0 0 64,-13-10-96,13 10-96,0 0-97,0 0-95,0 0-160,0 0-97,0 0-31,1 21 31,-1-21-32,2 31 1,-3-9 95,2 12 1,-3 4-65,2 17 1,-4 9-33,3 15-31,-3 6-33,4 11 0,-3 5-95,5 6-1,-4 0-32,6 5 0,-1-7-95,3-2-1,3-8-64,1-1 96,1-7-32,0-3-32,1-8 64,0-7-128,0-4 129,0-6-161,-4-8 128,1-6-128,-1-11-32,-2-5 32,-1-7 0,1-8 0,-6-14-32,0 0 32,0 0-32,6-21 0,-6 3-32,-3-8-96,2 1-128,-4-7-321,7 6-512,-10-13-1473,8 7-1442,-3-12-32,4-1-32,-2-6 32</inkml:trace>
  <inkml:trace contextRef="#ctx0" brushRef="#br0" timeOffset="687">311 462 4004,'0'0'3331,"0"0"-128,0 0-64,0 0-2979,0 0-128,15 4 128,0-4 64,3 1 65,3-2 63,5 2 97,2-3-1,5 2 0,2-3 65,4 3-65,0-3-63,6 3-65,2-1-64,4-1-32,2-2-95,7 0 63,3-3-96,6 0 32,5-4-64,7-3 96,1-1-32,5-2 64,1-3-31,3 1-1,3-4 64,1 1-64,2-3 32,0 0-96,2 0 32,1-2-63,-1 2 63,1 0-64,0 2 32,-3 4-32,-2 2 32,-3 2-64,-5 3 32,-1 2-32,-8 0 32,-4 1-32,-7 3 0,-7-1 0,-2 1 0,-6 5-32,-4-2 64,-6 1-64,-5 4 0,-4-2 32,-4 3-32,-4-2 0,-4 0 32,-5 0-64,-3-1 64,-1 2-64,-12-2 64,15 2-64,-15-2 32,0 0 0,14 2 0,-14-2 0,0 0 0,0 0 0,13 1 0,-13-1 32,0 0-32,0 0 32,0 0-32,0 0 32,0 0 0,0 0 1,0 0-1,0 0 32,0 0 0,0 0-32,0 0 32,0 0-32,0 0 32,1 22 32,-1-9-32,1 11 32,2 8 32,0 10 32,2 10 97,1 12 31,1 11-64,1 12 32,0 2 1,1 7-1,-2 1 0,0 2-32,-2-2-96,0-1-64,-2-3 65,-2-2-65,1-3 32,-1-4-32,-1-5-32,0-1 0,0-4 0,-1-4 32,-1-5-64,-1-5 96,0-6-128,-2-2-32,-2-9 64,-1-5-128,1-5 0,-1-6-161,1-4-31,-3-7-417,7 2-384,-10-19-1089,13 1-2178,-20 2 64,8-6-128,-10-11 96</inkml:trace>
  <inkml:trace contextRef="#ctx0" brushRef="#br0" timeOffset="3127">325 2088 128,'-15'-7'2402,"15"7"65,0 0 191,-14-7-1761,14 7-64,0 0 288,0 0-64,17 7 160,-1 0-128,2-8-32,8 7-352,2-8-161,5 2-127,1-1-129,6-5-32,-2 3-32,5-1 1,-3-1 31,5-1 128,-3-3-95,3 7 127,2-7-128,3 5 32,3-4-191,5 4 127,0-5-224,3 3 64,3 0-96,0 0 32,4-2-32,-2-1 96,0 1 32,-1 0 32,1-2-32,-1 0-31,2 1 31,1-3-32,-1 1-32,1-2 0,-2 1-32,0-2 0,-1-1 32,-1 1 32,-2-1 0,-3 2-32,-1-3 32,0 2 0,1-1 1,-1 1-1,-2-1-32,-1 1 0,-1-2 0,-2 2 0,-1-1 32,1 1-32,-5 2 32,-1-1-64,-2 3 64,-1 0-32,-1 1 32,-1 0-64,-2 1 32,-5-1 1,1 1 31,-1 1-32,-4-3 32,-2 2 0,-2-2 0,-3 4 32,-3-2-96,-1 4 32,-2-3 0,-1 3 0,-4 0-32,0-1 0,-12 5-32,19-5 32,-19 5 0,17-4 0,-17 4 0,13-4 33,-13 4-33,11-2 32,-11 2 0,12-3-32,-12 3 32,0 0-32,15-6 0,-15 6 0,0 0-32,0 0 32,11-11-32,-11 11-32,0 0-192,0 0-417,0 0-1761,-18 15-1794,4-6-160,-11-4-129,-5-1-127</inkml:trace>
  <inkml:trace contextRef="#ctx0" brushRef="#br0" timeOffset="2032">655 2700 320,'-16'2'2467,"16"-2"-193,-13 4 224,13-4-1953,0 0 191,0 0 97,0 0 160,0 0 64,14 5 64,-14-5 32,31-5-96,-11-3-256,10 5-192,-2-5-33,9 4-159,0-4-33,6 4-32,2-7 1,7 5-33,0-4 64,7 1-31,0-2-65,5 3 32,2-3-32,4 1-31,-1 0-33,1 2-32,1-2-32,3 1 0,1 0-64,3-1 33,-2-1-33,1 0-32,1-2 64,-1 0-32,-1 0 0,-4-1-32,-1 0 0,-2 1 32,-1 1-64,0-1 32,-5 2-32,0-1 0,-1 2 0,-2 0 32,-1 1 1,-3-1-1,-2 0 32,0 0-32,-2-1 0,1-2 0,-1 2 32,-1 0-64,0-2 32,-2 2-32,-1 0 32,-5 1-32,-2 1 64,-1 0-32,-6-1 0,-5 3 0,-5 0 0,-4 1 33,-4 1-33,-3 1 0,-13 4-32,13-9 0,-13 9-32,0 0-192,0 0-641,-15-14-2947,15 14-544,-30-12-64,4 4-192</inkml:trace>
  <inkml:trace contextRef="#ctx0" brushRef="#br0" timeOffset="27691">2098 3143 3267,'0'0'2851,"0"0"160,-13-6-993,13 6-289,0 0-448,0 0-256,0 0-192,0 0-64,3-15-32,-3 15-1,0 0 33,0 0-96,0 0 31,0 0-63,0 0-33,0 0-95,-8 14-65,8-14-31,0 0-65,-2 18 0,2-18-95,0 19-1,0-19 0,2 27-64,0-7 33,2 3-161,-1 4 64,1 3-64,0 3 64,0 3-96,-2 2 64,1 1-32,-1 0 32,-1 1 64,0 2-64,0 0 33,0 0-65,2 0 32,0-1-32,0-4 0,1-1-32,-1-2 64,0-3-32,-1-5 0,-1-2 0,0-3 32,-1-5-64,0-3 0,0 0 0,0 0-32,0-13 32,-1 16-32,1-16 64,0 17-32,0-17 65,0 19-162,0-19 130,0 17-97,0-17 96,3 16-128,-3-16 64,4 13-65,-4-13 65,0 0 65,5 14-33,-5-14 0,0 0 32,2 15-32,-2-15 0,3 12 64,-3-12-64,3 14 0,-3-14 0,2 14 32,-2-14-32,4 12 0,-4-12 0,0 0-64,0 0 64,3 13 0,-3-13-32,0 0 0,0 0 32,0 0 0,0 0 0,0 0-32,-2-13 32,2 13-32,0 0 32,0-15-32,0 15-64,-1-12-192,1 12-225,-2-24-576,2 24-2210,2-38-1441,-1 8-65,-8-17-63,4 0-97</inkml:trace>
  <inkml:trace contextRef="#ctx0" brushRef="#br0" timeOffset="10260">448 4601 929,'0'0'1377,"-19"13"129,19-13 31,-12 3 161,12-3-161,0 0 65,-8-14-129,8 14 161,0 0-161,4-13 0,-4 13-288,0 0-128,0 0-192,16-9-128,-16 9-160,19-1-97,-5-2-160,5 1-31,2-5-1,4-2-96,3 0 64,5-3-96,4 1 65,2 0-129,3 0 64,2 2 0,2 3 0,3 0 0,3-5 0,3 3-31,0-5-1,4 0 32,1-1-32,2-5-64,0-2 32,2-1-352,-3-1 288,2 2-288,-2-1 320,-1-1-353,-1 1 386,0 2-386,0 1 321,-2 1 0,0 0 32,-2 0-32,-3 1-32,-1 2 0,-3 0 65,-4 3-65,-2-2 0,-4 3 32,-2-1-32,-1 6 64,-2-3-32,-1 2-32,-1 2 32,1-3 0,-2 2 0,1-6 0,1 1 0,2-1-64,0-2 64,2 0-32,1 0 32,-1 0-32,1 0 32,-1 3-64,0 1 64,-3-1-32,3 2 32,-3-2-32,0 2 32,1-1-32,-1-1 0,-1-1 32,0 0 0,1 0 0,-2 0-32,1 3 0,-1-6 0,1 3 0,-3 1 0,1 2 0,-1-1 0,-2 2 0,-1 0 0,-2 1 0,-1 3 32,-1-1 0,-2 1-32,-2-1 0,0 1 32,-1 2-64,-2-1 64,-1 1 0,0-3-224,-1 1 480,-1-2-480,0 4 480,-12 2-480,22-10 480,-22 10-480,21-8 416,-21 8-192,19-7-64,-19 7 64,18-6-32,-18 6 0,15-5 65,-15 5-33,0 0 64,13-5 0,-13 5-32,0 0 32,0 0 0,0 0 0,0 0-32,0 0 0,0 0-32,0 0 0,0 0 0,0 0 0,0 0 0,0 0 0,0 0-32,14 0 32,-14 0 0,0 0 0,0 0-32,0 0 32,3 16-224,-3-16 384,-3 27-384,3-5 384,1 4-352,1 5 320,0 10-320,3 6 320,-1 8-95,1 4-97,-2 3 64,-1 8-64,1 5 64,-2 7-64,-1-2 384,0 5-352,0-1 192,-1 4 96,0 1 1,1-1 95,0-3-32,0-6 225,1 1-641,2 1 320,-2-3-192,1-1 224,1-4 161,-2 2-289,2-5 192,-2 3-320,-1-1 385,0-4-161,-1-3 224,0-5-384,-1-1-96,2-59 65,-5 104-1,5-104-32,-5 89 128,5-89-96,-4 73 32,4-73-192,-4 57 160,4-57-64,0 0 0,0 0 0,-5 59-128,5-59 192,0 0-128,0 0 96,0 0-128,0 0-257,0 0-447,0 0-2724,0 0-1504,-29-80-257,29 80 0,-26-75-65</inkml:trace>
  <inkml:trace contextRef="#ctx0" brushRef="#br0" timeOffset="9284">201 4517 32,'0'0'737,"0"0"1601,0 0 64,0 0-928,0 0-129,0 0 64,-8-15-160,8 15 161,0 0-225,0 0 0,-2-12-224,2 12-64,0 0-64,0 0-33,0 12-95,2 2-32,-4-2-65,2 10-95,-3 3-65,3 3 0,-2 2 225,2 8-481,-4 4 321,2 5-417,-1 6 448,2 4-351,-2 8 351,1 8-480,1 1 256,2 5 161,1 2-65,2-2-352,-2 4 225,1-3 63,-2-7-64,2 1 129,-3-4-385,0 0 96,-3-3-128,2-4 480,-2-4-320,2-3 33,1-56-97,-5 101-64,5-101 96,-3 85-96,3-85 96,-3 70 0,3-70-128,0 0 96,-5 66-128,5-66 192,0 0-96,0 0-64,0 0 128,0 0-63,0 0 127,0 0-128,0 0-32,0 0 0,0 0 32,0 0-96,0 0 64,0 0-160,0 0 0,0 0 96,0 0 96,0 0 0,0 0-256,0 0 352,0 0-320,0 0 256,0 0-64,0 0-289,0 0-447,0 0-930,3-67-3010,-3 67-289,0 0 1,8-82-161</inkml:trace>
  <inkml:trace contextRef="#ctx0" brushRef="#br0" timeOffset="17819">226 5788 2466,'0'0'2915,"-15"-5"-128,15 5 160,0 0-2179,0 0 225,0 0 96,0 0 32,23 0-64,-11-3 32,8 6-32,-2-9-64,7 6-160,-5-8-224,6 4-129,-3-6-64,6 3-63,0-6-1,7 2 0,2-3-95,5 3 287,8-4-512,6-1 449,3 1-513,4-3 448,2 1-448,4 0 192,1-1-224,3 1-64,-3-2 320,-1 1-320,2-3 288,-1 2-288,-3 0 224,2 0 32,-2-1 0,2-1-64,2 2 33,2-1-33,-1 0 64,1 2-64,-1-3 64,1 3-32,0-4 0,-3 2-64,-3-1 64,1-1-32,-1-2-64,1 2 32,0-2 0,-4 2-32,1 2 32,-1 0 64,-2 2-63,-3 1 31,-3 3 0,-2-1-32,-1 6 32,-2-2 0,-1 2-64,-2 0 0,-2 0 0,0 0 32,-2 0 0,-1 1-32,-2-2 0,-1 1 0,-4 0 0,-2 0 0,-2 1 32,-3-1 0,-1 2-32,-4 1 64,0 0-96,-5 2 96,0-2-64,-3 2 64,-1 0-96,-4-1 128,0 0-96,-1 2 96,-11 3-96,21-8 64,-21 8-32,15-7 32,-15 7-64,12-6-128,-12 6 160,0 0-32,0 0 32,12-2-32,-12 2-32,0 0 32,0 0 32,0 0 0,0 0-192,0 0-320,0 0-577,-12 5-1826,9 10-1601,-10-9-161,2 7-159,-11-10-65</inkml:trace>
  <inkml:trace contextRef="#ctx0" brushRef="#br0" timeOffset="24976">548 6714 6470,'-12'5'3908,"12"-5"64,-19 5 95,19-5-2946,-11-3-288,11 3 256,0 0-128,11-12-96,-11 12-417,19-13 225,-7 4-449,6 1 225,1-3-129,4 1-32,1 4 33,7 3-65,0-6 32,5 1-96,2 2 33,3 2-65,4 1 96,4-1-96,2-3-64,1 0 0,5 4-32,0 0 0,4 0 32,0-4-31,2 0-1,-2-4-32,3 4 64,0-4-64,0 2 32,3-2-32,-1-5 0,2 8 0,-2-4 0,1 8 32,0 0-32,-1 6 0,-2-1 0,-2 2 32,-3 4-32,-3-2-32,0 2 0,-2-3 32,1-2 0,-2-2-32,-2-2 64,1-2-64,0 0 64,-2-4-32,-2-2-32,1 2 32,-2-1-64,-2 1 64,0-2-64,-3 3 32,2-1-32,-1 1 32,1-1 32,-2 0-32,1-3 0,2 1-320,0-1 352,0 0-352,0-3 320,-4 3-321,0 0 289,-2 1-288,-1 3 352,-1 1-32,-2 1 0,0-3 32,-3 6 0,1-4-32,-2 3 32,0 1 32,-1-1-96,-5-3 64,-1 2 0,-1 1 0,-4-2-32,0-2 32,-5 1 32,-3 0-31,-11 6 31,10-13-32,-10 13-32,2-13 64,-2 13-32,0 0 0,0 0-64,-16-14 64,16 14-96,0 0 0,0 0-193,-17-9-319,17 9-1058,-11 4-3138,11-4-65,-18-3-192,6 0-63</inkml:trace>
  <inkml:trace contextRef="#ctx0" brushRef="#br0" timeOffset="4575">622 1357 5477,'-14'13'3588,"3"-4"-193,11-9 0,0 0-3267,-9 13-64,9-13 32,20 5 0,-5-8 32,6-3-31,2-1-33,4-4 0,2 0 0,1-1-64,-2 0 0,-2 2 0,-2 2 32,-4 3 0,0 1 64,-9 6 96,-11-2 32,15 15 65,-11 2 63,-5 3 64,-2 8 33,-6 2 31,0 9 33,-6 3-65,-3 7 33,-5-2-65,3 4-32,-3-6-95,2-1-33,3-7-96,6-5-32,3-10-32,7-7 0,2-15-64,18 6 0,0-12-64,4-5 0,5-4 0,0-5-64,4-1-32,-2-2-32,-2-1 0,-4-1-64,-1 2 31,-7-2-31,-2 1 64,-6 0-96,-3 1 96,-5-1-65,-3 5 65,-2-1 0,-2 4 32,-1 3 0,9 13 96,-13-16 96,13 16 128,0 0 64,-6 17 1,11 3 95,1 3-32,4 8 32,1 2-63,1 0-65,0-1-96,1-1-64,-2-7-160,0-6-128,0-3-353,-11-15-223,15 5-257,-15-5-225,5-15-223,-9-6-321,4 21-192,-8-39-256,4 18 96,-10-10 256,6 7 193,-4-7 223,3 4 353,-1 1 256,3 2 577,2 6 800,2 0 577,3 18 321,-2-20 319,2 20 257,0 0 160,0 0 160,0 0-160,10 14-384,-10-14-321,3 16-320,-3-16-320,0 0-192,14 11-257,-2-13-128,4-4-160,5-5-128,8-1 32,3-5-64,5 2 0,4 1 0,1 4-1,0 3 65,-2 7 96,-4 6 161,-8 7 31,-3 10 128,-9 3-32,-4 7 97,-10 0-65,-1 3 33,-7-1-129,-3 0-32,-2-5-128,-4-7-128,1-4-128,-1-11-96,2-10-97,-3-13-287,9-6-161,-5-17-224,10-5-96,-7-15 0,9-1 128,-5-10 128,6 8 289,-2 4 576,1 9 128,0 16 512,-2 12 193,2 20 160,-2 20 64,4 19-64,-8 6-32,6 17-224,-6-1 31,5 7-255,-6-5-97,5-4-31,-4-9-129,4-10-64,-1-11-128,1-10-32,2-19-96,0 0-64,0 0-192,1-27-257,5 9-640,-8-12-2210,11 7-737,-6-7-96,7 11-32</inkml:trace>
  <inkml:trace contextRef="#ctx0" brushRef="#br0" timeOffset="4319">730 1049 3908,'0'0'3395,"0"0"160,0 0-95,0 0-2211,14-8-160,3 13-160,-3-3-225,6 4-95,-1-2-193,3 1-95,-4-2-129,2 0-224,0-2-353,-6-5-511,7 8-1315,-8-11-1440,0 5-33,-13 2-95,13-3-1</inkml:trace>
  <inkml:trace contextRef="#ctx0" brushRef="#br0" timeOffset="6076">1917 1098 2851,'0'0'3395,"0"0"224,0 0-63,7 28-1667,-9-13-383,8 13-353,-6-7-128,8 7-416,-4-6-161,6-2-288,0-8 0,4-7-192,1-10-32,2-7 64,2-5-224,-1-7 64,2-2-160,-5-5 127,-1 3-127,-4-1 64,-3 3 64,-4 5 96,-4 2 192,1 19 128,-9-16 128,9 16 65,-14 16 31,8 11 129,-3 5-33,6 13-128,-2 2-63,4 10-129,1 1 32,2 2-160,1-3 32,0-3-192,-1-5-64,-1-6-192,2-1-417,-7-11-384,5 7-608,-12-18-546,8 10-479,-15-19-65,10 7 193,-12-18 640,7 3 961,-4-13 865,0-8 928,5 1 738,0-11 608,8 6 192,-3-12 0,15 12-384,-5-9-577,13 11-448,1-5-352,8 2-225,3-3-192,3 0-256,8-3-128,1-5-161,4-2 1,-2-7-1,5 0-63,-8-9 32,3 3-33,-7-6 257,-5 6 128,-8 1 256,-6 9 96,-5 8 97,-8 6 223,-3 25 65,0 0 127,-17 6-31,2 11 0,6 13-129,-5-2-127,6 7-33,-1-3-191,7 1-65,2-9-128,5-5-64,5-6-128,3-9-97,7-6-63,2-9-32,8-2 32,-1-7-65,5 4 129,-4-2 64,2 2 96,-3 6 160,-3 7 96,0 6 64,-7 6 129,-1 12 95,-6 6-31,1 11 31,-7 9-32,0 8-31,-8 5-33,0 6-95,-6-2-33,0 2-128,-5-8 0,-2-9-64,-1-9-128,-3-17-128,-2-10-289,-7-19-415,5-6-194,-12-26-319,11-1-673,-12-24-1153,9 3-705,-3-13 193,8 9 1120,-4-4 1026,9 12 928,-2 7 705,3 10 1025,6 22 1442,-6 9 960,7 21 224,-5 6-768,11 24-641,-13 2-608,12 18-513,-7-1-224,6 8-321,-3-7-255,5-3-385,2-11-257,-1-18-479,13-6-610,-11-25-1120,26-14-1570,-10-14-64,10-7 0,-3-14 161</inkml:trace>
  <inkml:trace contextRef="#ctx0" brushRef="#br0" timeOffset="7251">2518 1281 6630,'0'0'4068,"21"-6"32,-21 6 64,8 39-2498,-16-11-545,7 14-545,-5 6-992,-8-4-3428,8 6-224,-6-8-224,1-2-160</inkml:trace>
  <inkml:trace contextRef="#ctx0" brushRef="#br0" timeOffset="23056">2412 4423 2402,'-12'-22'3363,"4"4"193,5 1 63,3 17-1665,6-19-448,11 18-225,-1-6-320,8 8-289,1-4-191,5 5-193,0 2-128,-2 6-96,-2 2 0,-6 6 0,-7 9-64,-5 5 32,-9 7-32,-8 6 64,-7 4-32,-3 1 129,-5 0 63,-2-1-160,1-7 192,3-6-192,2-9 160,9-5-192,3-9 161,8-13-289,0 0 128,20 0 128,-2-10-288,3-2 224,5 0-192,1-3 160,1-1-192,-3 2 128,-2 2-225,-4 2 1,-4 6 0,-15 4-64,0 0-97,0 0 1,-19 8-65,-4-1 65,-3 6 32,-8-7-129,2 6 1,-5-8-65,3 3 33,-2-10-65,5-1 1,0-4-33,5-1 97,0-2 127,5-1 289,5 2 224,3-3 225,13 13 223,-17-11 321,17 11 160,-1 13 224,9 13-128,-6 6 97,10 23-161,-8 6 0,7 19-257,-6 6-95,5 8-256,-6-2-161,5-4 224,-2-8-415,0-15-65,2-14-96,-1-12-65,1-14-31,-1-10 160,-8-15-352,0 0-32,15-1-97,-15-12 321,0 13-352,0-25 320,0 25-353,-2-25-128,2 25 289,-6-26-320,6 26-1,-4-26-672,4 26-385,0-29-1505,2 14-545,-2-9-127,2 0 127</inkml:trace>
  <inkml:trace contextRef="#ctx0" brushRef="#br0" timeOffset="22516">2203 4769 4805,'0'0'3459,"-13"-5"160,13 5-127,12-14-2500,3-1-415,12 0-97,5-9-31,9-1-65,3-7-95,9-2-97,1-1-32,0 0-128,-2 2-32,-3 4 0,-7 1 32,-7 7-64,-9 5 32,-9 5-32,-17 11-128,0 0-64,0 0-97,-25-3-159,1 14-129,-8-9-128,3 9-127,-10-6-129,9 6-64,-6-10 64,7 6 160,-2-7 128,7 0 289,3-3 224,3-2 224,5-1 288,-1-5 353,14 11 192,-15-14 192,15 14 64,0 0 64,0 0 0,-10 16-32,15 14-32,-6 4-96,8 16-96,-3 9-64,8 14-257,-3 4-31,5 8-225,-1-4 32,7-4-255,0-12-33,0-16-353,5-15-191,-2-24-257,7-12-224,-8-24-192,4-5-256,-14-19-320,8 7-994,-17-16-928,-2 6-129,-10 1 257,-5 2 128</inkml:trace>
  <inkml:trace contextRef="#ctx0" brushRef="#br0" timeOffset="23811">2406 5269 5189,'13'-12'3747,"-13"12"97,13 6 64,-13-6-2275,14 23-319,-8-7-225,11 16-257,-5-1-159,3 6-96,-2-2-129,2 0-96,-2-4-127,-2-5 191,-2-6-416,-9-20 224,12 9-480,-12-9-160,7-21-193,-12-6-256,10 3-32,-11-12-320,7 5 352,-4-8-224,5 7 481,-2 0 127,6 4 321,0 4 256,2 3 224,4 6-31,0 0 63,7 5 0,-1-2 65,6 4-65,-2-2 65,4 8-65,-5-4 32,1 7 33,-5 5 63,-2 11 97,-7 1-33,-2 14 65,-8 0-65,1 6 1,-7 1-161,4 0 33,-3-2-193,4-6 32,2-6-128,2-5-64,3-7-32,-4-13 0,19 13-32,-7-15 0,5-5 0,3-6 64,6-2-64,2-5 32,5 0 0,5-5-32,0 1 32,3-1 0,0 1 0,-4 3-32,-2 1 97,-4 3-1,-8 5 32,-4 4 0,-7 1 32,-12 7-32,0 0 32,0 0-64,0 0-96,-15 12-160,15-12-352,-27 0-737,27 0-3140,-19-11-255,19 11-129,-22-32-31</inkml:trace>
  <inkml:trace contextRef="#ctx0" brushRef="#br0" timeOffset="20912">1079 4926 2498,'-12'-1'3332,"12"1"31,0 0-897,0 0-576,0 0-96,3-13-353,-3 13-288,20-13-320,-6 0-289,9 3 65,0-2-449,5-1 224,1-1-352,1 0 161,1-1-225,-1 0 128,-2 2-224,-2-1-65,-5 1 97,-3 2-256,-2 2-64,-16 9-225,15-10-256,-15 10-320,0 0-321,-14-8-479,14 8-129,-22 5-225,22-5 321,-27 5 257,14 0 704,-2-5 672,2 0 834,13 0 800,-21 0 544,21 0 514,-16 7 191,17 8 96,-1-15-159,-1 38-482,-2-16-287,12 16-417,-6-4-192,7 11-352,-3-3-97,3 3-319,-1-8-257,-2-4-129,3-4-287,-7-13-289,5 4-352,-8-20-384,0 19-609,-13-23-576,8 17-289,-18-13 160,7 17 577,-17-10 961,4 7 865,-5 1 608,-1-7 833,6 11 833,-4-14 480,14 11 96,-4-16-288,17 13-608,6-13-513,0 0-192,0 0-257,16 2-159,3-13-161,8-4-128,4-4-63,4-5-97,1-3 0,1-4-32,-2-2 0,0 2 0,-6 4 32,-3 6-96,-7 3 160,-3 8 32,-16 10 96,15 5 96,-16 10 65,0 13 63,-7 6-32,0 10 97,-4 3-129,1 8 1,-4-2-193,2-2 32,-3-3-128,2-9-96,2-6-192,-1-11-96,3-7-353,-3-19-576,13 4-993,-14-24-2178,15 0 32,-6-13-65,10-1 161</inkml:trace>
  <inkml:trace contextRef="#ctx0" brushRef="#br0" timeOffset="21780">1388 5140 7655,'12'3'4100,"1"16"32,-7-1-32,5 15-3075,-9-6-64,8 13-128,-7-4-289,5 1 1,-5-2-225,4-3-32,2-6-160,1-7 0,0-5-96,2-4 0,-1-4-32,3-5-32,0-2-32,2-4 0,-2-1 0,1-3-64,3-2-64,-1-4-64,2-2-161,-2-7-191,3 3-417,-8-15-545,8 11-480,-16-17-448,9 15 32,-14-13 63,5 18 514,-11-9 607,1 13 962,6 18 929,-25-20 928,25 20 673,-30 10 257,19 14 95,-13-14-352,11 21-320,-8-8-577,6 10-352,-5-5-545,3-2-416,8 7-928,-5-20-2243,13 5-1090,1-18-127,0 0-32</inkml:trace>
  <inkml:trace contextRef="#ctx0" brushRef="#br0" timeOffset="27000">1913 2622 2466,'8'-14'3428,"-8"14"63,0 0 160,12-5-1793,-12 5-64,12-5-257,-12 5-288,12 0-288,-12 0-192,17 5-160,-17-5-97,21 10-95,-21-10-65,20 23-32,-10-8-32,3 7 33,0 3-65,2 1 0,-1 1-32,4 2-31,0-1-65,3 1 32,-2-5-32,4-1 0,-3-7 0,0 1-64,-4-3 32,0-1 0,-5-4 1,-11-9-33,15 17 0,-15-17-32,2 14-64,-2-14-128,0 0-257,-22 12-223,22-12-578,-32 3-671,19 9-1378,-13-14-1154,3 10 65,-8-6 32</inkml:trace>
  <inkml:trace contextRef="#ctx0" brushRef="#br0" timeOffset="26503">1893 2677 32,'0'0'2370,"16"-21"225,-7 7-802,3 3-95,-5-3 128,6 5-353,-13 9-160,18-12 1,-18 12-97,0 0-96,0 0-128,0 0-96,4 12-129,-7 2-31,-7-1-96,2 5-65,-5 0-127,2 4-65,-3 1-96,2 1 1,-2-2-65,3 2-32,-1-2-32,4 0 0,-1 1 0,5 0 1,-2-2-65,4-1 0,0 1-32,4-2 0,0-2-32,2-3 32,-4-14-32,9 19 0,-9-19 0,0 0 0,14 10 32,-14-10-64,0 0-32,8-18-64,-8 18-128,-4-25-225,4 25-480,-8-32-768,8 32-2243,-6-27-288,6 27 0,-13-25-32</inkml:trace>
  <inkml:trace contextRef="#ctx0" brushRef="#br0" timeOffset="27384">1898 3104 6534,'-15'9'3876,"15"-9"0,-11 12-449,11-12-1858,0 0-159,13 4-289,3 3-257,-2-7-191,7 3-160,-2-3-97,3-2-128,0-1-32,1-2-95,0-2-65,-1-1 0,3-4-32,-2 3-64,0-2 0,-1 1 0,-4 2 32,1 0-32,-3 3 32,-3 1-64,-13 4 0,14-3-128,-14 3-129,0 0-191,-6 12-417,-7-12-480,7 15-769,-12-14-1057,18-1-929,-22 18-64,22-18 288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3-03-11T13:46:17.696"/>
    </inkml:context>
    <inkml:brush xml:id="br0">
      <inkml:brushProperty name="width" value="0.05" units="cm"/>
      <inkml:brushProperty name="height" value="0.05" units="cm"/>
    </inkml:brush>
  </inkml:definitions>
  <inkml:trace contextRef="#ctx0" brushRef="#br0">325 601 2562,'0'0'1954,"11"3"-160,-11-3-96,12 3-257,0 0-160,-1-4-256,4 4-160,1-4-160,4 1-129,-2-3-31,7 1-33,2-4-95,3 2-33,0-4-64,4 1-64,0-1-31,1 3-33,-1-1 0,1 3-64,-2 0 32,0 1-32,0 1 1,0 2-33,-2-1 32,1 2 0,-2-3 0,1 2-32,1-1 32,0-1 0,-1-1 0,1-1-31,1 1 63,1-3-32,-1 0 0,1 0 0,-1 1-64,-1 0 0,0-1 0,-2 0 32,-2 1-32,0 0 0,0-2 1,-1 3-1,-1-3 0,0 1 0,0 0 0,-2-1 0,0 0-32,2 1 32,-3 1 0,1-1-32,0 1 32,1 1-32,-2 0 64,2 2-32,0-1 0,0 0 0,1-1 0,0 1 0,-1 0-31,0 0-1,-1 0 32,1 0-32,-3-1-32,0 2 32,-1-2-32,0 2 32,-1-1 0,-1-1-32,0 1 0,0 0 32,0-1 32,1 0-32,0 0-32,0 1 32,0-1-32,-1 0 64,2 0-64,0 0 0,-1-1 0,0 1 0,1 0 32,-1 0-32,-1-1 0,1 2 192,-2 2-160,-1-2 0,-1 0 0,1 2 192,-2-1-224,0 1 32,-1-1 1,-1 1-162,1-1 161,0 0-32,-2 0 0,0 0 0,0 0-64,-2-1 257,-10 2-161,19-1 160,-19 1-160,14-2 160,-14 2-256,0 0 64,11-1 96,-11 1-64,0 0-64,0 0-128,0 0 160,0 0-192,0 0 320,11 7-320,-11-7 192,0 0-161,0 0 129,0 0 32,12 3-128,-12-3 160,0 0-64,0 0 32,10 0 0,-10 0 0,0 0-32,0 0 0,0 0 128,0 0-192,0 0 32,11-2-32,-11 2 0,0 0 224,11-4-320,-11 4 320,0 0-288,14-3 320,-14 3-160,0 0 64,11-4-192,-11 4 160,0 0 128,0 0-160,0 0 32,0 0 0,0 0 0,0 0-96,0 0 96,0 0-32,10 1-96,-10-1 96,0 0 0,0 0 0,11-1-64,-11 1 256,0 0-160,14-3 0,-14 3 0,10-2-32,-10 2 96,13-1-96,-13 1 0,11-2 0,-11 2 0,13-2-96,-13 2 96,11-2-96,-11 2 64,11-1 64,-11 1 0,13 1 0,-13-1 0,12 1 0,-12-1 0,13 1 97,-13-1-129,11 0 0,-11 0 0,11-3-97,-11 3 97,13-2 0,-13 2 32,12-1-128,-12 1 128,13-3-160,-13 3 128,12-3 32,-12 3-32,0 0 32,12-2 0,-12 2 0,0 0 32,0 0 1,0 0-1,11 0-32,-11 0 64,0 0-32,0 0 0,0 0 0,0 0-32,0 0 32,0 0-64,0 0 32,0 0-32,11 3 0,-11-3 128,3 14-160,-2-4 160,0 5-160,2 3 128,-3 4-160,2 6 128,-1 6-96,-2 5-96,2 4 128,-1 7-96,0 3 96,1 6 0,1 3 32,-1 2-32,0 4 32,0 0 0,0 1 0,0 0-32,1-1 32,-1 0-32,-1-1 64,0 0-64,0-4 96,0 0-96,0-2 96,0 1-64,0-3 65,-1-2-161,1-2 96,0 0 64,0-2-64,0 0 96,-2-3-128,2 0 96,-1-1-64,1-1 64,-1 1-96,0-2-32,0 0 64,1-1-96,0 0 128,0 1 0,0-2-32,1-1 64,1 0-32,-1 1 0,2 3 0,-1-1 0,0 2 0,2-1-96,-2 1 129,2 1-129,-1-1 128,0 1-96,-1-2-96,0-1 63,1-1-63,-1-3 96,0-1-96,1 0 96,0 0-64,-1 0 32,2-1 160,-1-1-96,1 0 96,-2-2-63,0-3 31,0-3-32,-2-3 0,0-4-32,0-2-96,-2-7 32,1-1-64,0-5 64,1-10-65,-3 10 33,3-10-64,0 0-160,-11-25-449,12 11-2274,-9-12-1377,1-8-128,-6-4 0</inkml:trace>
  <inkml:trace contextRef="#ctx0" brushRef="#br0" timeOffset="28496">3518 2357 320,'0'0'3011,"0"0"192,0 0 32,-13 0-1825,13 0-65,0 0 128,-14 0-160,14 0-191,0 0-194,-5 14-95,5-14 0,-6 16-32,6-16-65,-12 25 1,2-13-64,2 6-33,-3-4-159,2 2-65,-2-4-160,4 1-31,7-13-161,-11 12-160,11-12-417,0 0-704,0 0-1890,11-17-1281,-3 6 0,-1-3-128</inkml:trace>
  <inkml:trace contextRef="#ctx0" brushRef="#br0" timeOffset="27555">3264 2056 32,'0'0'2691,"0"0"480,0 0-545,0 0-864,0 0-1,0 0-255,-5 11-129,5-11-256,0 0-256,0 0-128,0 0-129,0 0 1,15 8-97,-15-8 33,11 8-65,-11-8-63,17 12-33,-17-12-32,23 19-31,-10-9-33,3 4 32,-1-2-96,3 3 65,-3-2-33,1 2-32,-2-2 0,-1 0-31,-1 1-33,-3-2-32,-1-2 0,-2 0-64,-3 0-32,-3-10 32,5 12-64,-5-12 0,0 0-64,-1 9-128,1-9-224,0 0-289,0 0-704,0 0-1250,-11-4-1697,11 4-32,-7-10 0,7 10 63</inkml:trace>
  <inkml:trace contextRef="#ctx0" brushRef="#br0" timeOffset="30880">3363 2247 2819,'0'0'1825,"0"0"-191,3-10 64,-3 10-161,0 0-64,0 0-223,0 0-33,0 0-32,0 0-64,0 0-64,-15 17-96,9 0-96,-5 0-161,2 4-95,-4 0-161,4 1-95,-3-3-161,5-3-64,1-3-128,6-13 0,-1 11-160,1-11-64,0 0-129,17-20-95,-6 6-33,-2-5-95,4 3 31,-1-4-31,0 3 95,-3 1 65,1 3 96,-3 3 127,-7 10 161,11-5 161,-11 5 191,3 9 96,-3-9 65,-2 23 31,-3-8 33,4 4-33,-3-3-95,2 2-65,-1-3-160,3-3-96,0-12-160,1 13-128,-1-13-192,0 0-129,19-12-31,-12 1-65,4 2 0,-3-4 65,4 3 63,-4 0 161,-8 10 320,14-8 224,-14 8 161,0 0 127,7 9 65,-7 2 31,-4-2-31,1 7-1,-3-4-127,4 4-129,-3-4-128,3-1-96,0-1-64,2-10-64,0 11-64,0-11-96,0 0-128,10-3-161,-10 3-287,8-17-546,2 8-1440,-7-4-1122,-1-2 32,0 0 33</inkml:trace>
  <inkml:trace contextRef="#ctx0" brushRef="#br0" timeOffset="28073">3190 2357 1505,'0'0'3556,"-13"6"191,13-6 97,0 0-1826,0 0-353,-15-5-191,15 5-353,0 0-256,12 1-225,-12-1-159,22 2-161,-7-1 0,2 4 1,2 0-33,3 3 0,-3-1 1,2 2 31,-5 0-64,0 1 32,-3-2-31,0-1-33,-13-7-64,18 10 0,-18-10-64,16 4-32,-16-4 0,12-1-64,-12 1 0,13-5 0,-13 5 0,12-2 32,-12 2-32,0 0-32,13-5 0,-13 5 32,0 0-32,0 0-64,0 0-224,0 0-257,0 0-736,0 0-1410,0 0-1601,0 0-160,-8-10 64,8 10 0</inkml:trace>
  <inkml:trace contextRef="#ctx0" brushRef="#br0" timeOffset="31703">3307 2185 1762,'0'0'2882,"14"2"-928,-14-2 96,9 13 0,-11-3-256,4 11-225,-9-3-255,4 5-129,-7-1-321,3 0-159,-4-4-192,4-2-161,0-4-256,7-12-256,0 0-224,0 0-225,4-16-128,2 0-96,6 0 33,-1-5-1,4 4 96,-3-3 161,-1 4 223,0 2 321,-3 4 257,-8 10 95,8-10 96,-8 10 97,0 0 128,-4 9 31,4-9 1,-18 19-96,6-9-129,2 3-32,-3-2-95,3 2-65,10-13-96,-17 15-96,17-15-192,0 0-128,0 0-160,0 0-33,-2-14-63,6 1-1,4 1 33,-3-2-33,5 3 129,-2-3 128,-8 14 160,15-14 160,-15 14 128,12-3 96,-12 3 33,4 10 95,-6-1 33,0 5 31,-5-1-31,2 3-33,-4-1-128,1 0-63,-1-3-65,1-2-96,8-10-96,-12 13-64,12-13-160,-11 3-65,11-3-95,0 0-161,-9-15-63,5 4-33,5 2 1,-2-4-33,5 0 128,-2 0 65,3 2 64,-1 0 159,-4 11 161,7-14 128,-7 14 128,0 0 193,0 0 31,0 0 65,0 0 31,0 0 33,-10 0-129,10 0-160,0 0-352,0 0-417,0 0-736,0 0-1153,6-14-1121,-6 14 31,16-18-95</inkml:trace>
  <inkml:trace contextRef="#ctx0" brushRef="#br0" timeOffset="32468">3298 2205 32,'-6'17'2178,"-8"-5"417,9 3-257,-2-3-1185,0-1-224,3-1-193,4-10-127,-5 12-32,5-12-97,0 0-32,0 0-63,0 0-129,0 0-64,0 0-128,-2-16-192,6 4-96,1 0-64,1-1 31,1 0-31,-1 3 64,-6 10 160,6-11 160,-6 11 288,-2 9 129,2-9 159,-14 22 33,2-10 64,4 3-64,-4-3-65,4 0-127,8-12-225,-10 9-160,10-9-288,5-10-225,5-1-127,1-8-129,4 1 1,-1-4 31,2 3 1,-4 1 127,-1 3 289,-5 6 192,-6 9 288,0 0 129,0 0 95,-14 11 33,1-1-1,2 5-31,-1-2-129,1-1-160,3 1-224,8-13-192,-9 16-513,9-16-1152,0 0-1571,0 0-63,4-13-32,-4 13 640</inkml:trace>
  <inkml:trace contextRef="#ctx0" brushRef="#br0" timeOffset="27052">3261 2015 224,'0'0'2627,"0"0"127,3-12-1376,-3 12-65,0 0-192,0 0 32,0-10-128,0 10-96,0 0-64,0 0-33,-2 9 129,1 3-224,-5-3 160,3 8-128,-7-1-97,3 7 1,-4-2-129,1 5-31,-1-2-161,3 0-31,-3-1-129,5-2-32,-2-2-64,5-5 0,-3-3-64,3-1 0,3-10 0,-5 13-64,5-13-32,0 0-128,-6 9-353,6-9-544,0 0-1377,0 0-1506,1-9-96,2 0 1,6-3-33</inkml:trace>
  <inkml:trace contextRef="#ctx0" brushRef="#br0" timeOffset="29072">3535 2349 128,'-13'6'3011,"13"-6"96,0 0 192,-15 0-1505,15 0 31,0 0-191,0 0-193,0 0-256,0 0-160,0 0-192,14-5-96,-14 5-161,17-1-127,-17 1-65,21-2-31,-21 2-33,23-3-64,-10 0 32,1 1-31,0-1-33,2 0 0,-1 0-32,3-1 0,-1 0 1,2-2-65,-2 3 0,2-3-32,-3 2 0,2-1 0,-2 1 0,0 0-64,-2 0 32,2 1-32,-2 0 0,-2 0 0,3 0 0,-2 0-32,1 1 0,-1-1 32,0 1-32,1 0-32,-1 0 64,-1 0-64,1 0 64,1 0-32,-1-1 33,0 1-33,0 1 32,-1-1-32,0 1 32,0 0 0,-1 1 0,0 0 0,-1 0 0,-10 0 0,20-3 0,-8 2 0,-1-1 0,1-1 0,0 2-32,-1-1 32,1-1-32,0 2 32,-1-1-32,0 1 32,-1 1-32,1-1 32,-11 1 0,20-3-64,-10 3 64,2-1 0,-2 0-32,2 0 32,-2 0 0,3 0-32,-1 0 32,2 0 0,0-1 0,1 1 0,0-1 0,1 0 32,0 0 0,2-1-64,-2 0 0,2 0 64,-1 1-64,-1-2 32,3 1-32,0-1 0,-1 2 32,0-2 33,0 0-1,0 0 0,1 0 32,-2 0-32,-2 0 32,1 1 0,0-1-32,-2 0 0,0 1 0,0-2-32,2 2 0,0-1 0,0 0-32,1 1 0,-1 0 32,0 0-32,-1 0 32,1 0-32,-4 0 32,1-2-32,0 4 0,1-4 0,0 3 32,0-2-32,1 1 32,0 0 0,0 0-32,2 0 65,-2-1-65,0 1 32,0-1 32,0 1-32,1-1 0,1-1 0,0 0-160,0 3 128,-2-2 32,0 1-32,-2 1-129,-3 0 129,-10 2-160,14-3 128,-14 3 32,0 0 0,0 0-128,0 0 96,0 0 192,0 0-224,0 0 224,0 0-192,0 0-96,0 0 0,0 0 0,0 0-352,11 10-802,-11-10-2946,0 0-480,-18 2 31,8 0 1</inkml:trace>
  <inkml:trace contextRef="#ctx0" brushRef="#br0" timeOffset="18012">5506 359 2178,'-20'-1'3395,"20"1"65,-18-1 31,18 1-2082,-10 2-160,10-2-224,0 0-192,0 0-128,0 0-129,0 0-63,20-2-225,-6 0 225,4 2-161,3-3-64,7 0-32,0-2-192,7 0-31,3-1-33,7-2 160,1-2-224,4 0 0,3 0-33,0-1 1,2 1 192,0 1-31,-1-1 63,1 1-64,1 0 64,1-1-32,1 1 32,4 0-64,-2-3 64,2 1-32,-1-2 0,0 0 0,-2 0 33,0 2-33,-6-2 32,0 3-32,-3 0 0,-2 1-64,-3 2 64,-2 1-64,-3 2-32,-3-1 32,-2 4 0,-4 0-32,-3 0 32,-3 2 0,-3-1-32,-3 1 0,-1-1 32,-3 1-96,0-1 64,-1 2 0,0-2 0,-1-2 0,0 2 0,-2-1 0,0 1 0,-1 0 64,2-2-32,0-1 0,-2 2 0,2-1-32,-2 1 32,2-2-32,-1 0 32,1 0-32,-1 1-32,-1-1 64,1 1-32,-1-1 32,1 2-32,-1-1 0,0 1 33,-10 1-1,19-2-32,-19 2 0,18-1 0,-18 1 0,16-1 32,-16 1-32,17 1 32,-17-1-32,18 1 0,-18-1 0,18 0 32,-7-1-32,-11 1 0,20-1 32,-10 0-32,-10 1 32,20-3-32,-10 1 32,2 0-32,1 1 32,0-3-64,-1 1 32,2 1 0,0-2 0,0 2 32,-1 1-32,-1-1 32,-2 1 0,-10 1 0,19-1 0,-19 1 0,17-1-32,-17 1 32,18-1-32,-18 1-32,16-1 32,-16 1 0,15-1 0,-15 1 0,14-1 0,-14 1 32,13 0-32,-13 0 32,10 1 0,-10-1 32,0 0-32,12 0 64,-12 0 0,0 0 0,0 0 32,0 0 1,0 0-33,0 0 0,0 0 0,0 0-32,0 0-32,2 13 0,-2-13 0,-2 20-64,2-5 64,0 5-96,0 2 128,-1 6-128,0 3 96,0 6 0,-2 5-160,1 4 192,0 8-128,-2 1 96,-1 5-96,3 5 64,-1 2-32,0 5 64,1 1 96,1 2-96,-2-1 96,2 2-96,0 0 96,0-3-96,0 0 96,1-2-256,-1-2 96,0 0-32,1-4 0,-2 0 0,2-2 32,0 0-64,0 1 64,-1-1 128,1 1-96,-1 0 64,0 1-96,-3 1 96,1-1-96,-2 0 160,-1 0-160,1-2 64,-2 0 64,-2 2-32,1-3 32,0 0-63,0-1 63,0 2-32,0-1 0,-2 2 0,3 1 0,-1-2-64,0 3 0,1-3 32,0 1 0,0-2 32,1 2-32,1-6 0,1 1 0,-1-3 32,2-2 96,-1-3-128,1-1 96,-1-5-31,1-3 31,-1-3 0,0-5-64,0-3 64,0-4-32,0-3 0,1-3 0,-1-3-96,1-1 64,-1-3-64,1 1 96,0-4-96,0 1 32,2-2-32,-3-1 0,4-9 32,-4 11-64,4-11-64,0 0-160,-11-19-320,3-3-546,7 4-1376,-7-13-2178,2 2-97,-4-3-224,2 1 129</inkml:trace>
  <inkml:trace contextRef="#ctx0" brushRef="#br0" timeOffset="6921">514 1086 1890,'0'0'3459,"0"0"193,0 0-1,3-14-2754,11 9-160,2-9 159,12 5 33,0-9-32,8 4-96,0-5-225,5 1 65,-4-5-289,6 1-31,-5 0-129,1 1-32,-7 2-64,-1 2-64,-6 5 0,-4 2-352,-4 8-97,-17 2-383,11 10-514,-11-10-703,-13 20-1891,-3-4-128,-3 2-96,-4-1 897</inkml:trace>
  <inkml:trace contextRef="#ctx0" brushRef="#br0" timeOffset="7368">816 1090 2530,'6'-14'2467,"-6"14"63,12-7-96,-12 7-544,14 13-609,-10-2-512,1 8-192,-5 0-257,-3 5-160,-4 0-160,-3 1-96,-4 0-160,-5 1-32,-1-1-65,-4-3 33,1 1 32,-4-4 63,5-1 1,0-4 192,4-2 128,4-3 257,14-9 127,-12 14 225,12-14 63,0 0 97,18-5 32,2 1-64,-3-9 32,11 2-161,-2-11-63,8 2-193,-2-7-63,5 1-129,-3-3 0,1 3-96,-5 2-128,-3 1-224,-2 8-224,-10-1-417,-1 13-448,-14 3-513,4 9-1089,-13 2-1377,-3 7 0,-7 4 32</inkml:trace>
  <inkml:trace contextRef="#ctx0" brushRef="#br0" timeOffset="6640">620 805 1954,'0'0'3619,"0"0"321,-1-15-1217,1 15-738,0 0-95,14 2-256,-14-2-385,16 6-224,-5-4-288,6 5-193,0-3-159,2 2-161,1-2-96,1 0-64,-1-3-128,-3-2-192,0 1-257,-7-6-576,5 9-1185,-15-3-2082,0 0 32,0 0-96,-7 9 95</inkml:trace>
  <inkml:trace contextRef="#ctx0" brushRef="#br0" timeOffset="7796">755 1399 545,'-9'12'3811,"9"-12"193,-2 16-64,5-3-1602,-3-13-737,6 23-191,-4-11-513,5 6-257,-2 0-320,0-1-288,0 4-544,-4-8-737,6 4-1698,-4-6-1121,-3-11-64,1 10 32</inkml:trace>
  <inkml:trace contextRef="#ctx0" brushRef="#br0" timeOffset="7204">745 1013 2594,'-5'15'3908,"5"2"224,1 5-64,2-2-2723,5 10-288,-2-4-96,5 5-224,-3-4-449,2-4-448,-1 0-545,-6-12-480,7 2-641,-10-13-832,4-11-577,-6-3 32,4-4 192</inkml:trace>
  <inkml:trace contextRef="#ctx0" brushRef="#br0" timeOffset="8000">804 1526 3331,'11'-16'3203,"-11"16"160,15-17-1024,-8 6-2019,2-1-64,4 2-32,-3 4-64,2 0 65,-2 7 127,-10-1 225,16 16 127,-14-4 161,3 10 64,-14-4 32,9 7 32,-10-7-160,6 1-129,-4-6-255,8-13-129,0 0-192,0 0-32,10-14-96,1-8-160,7-6-256,-2-10-417,10 2-865,-8-12-2562,7 0 0,-7-6-128,2 0 32</inkml:trace>
  <inkml:trace contextRef="#ctx0" brushRef="#br0" timeOffset="8604">1077 1121 1185,'0'0'3427,"0"0"1,0 0-1,0 0-2338,7-17-416,5 2-65,2-5-159,6-1-33,2-1-192,4-2 193,-1 1-129,3 5 320,-5 1-95,1 9 320,-8 1-33,3 13-63,-19-6 96,15 22-160,-17-4 95,2 8-351,-7 2 127,2-2-320,-2 0-96,2-2 1,3-3-129,1-4-64,4-4-97,-3-13-63,17 9-96,-7-8-64,4 0 31,-1-2 1,2 3 64,-2 1 95,0 4 97,-4 6 160,-4 2 129,-2 6 127,-4-1 0,-1 4 65,-6-3-33,-1 2 0,-3-4-64,0-2-95,-4-4-65,1-5-64,-2-6-192,-3-10-225,3-5-287,-5-15-417,8 3-449,-7-15-576,13 7-896,-10-11-514,14 9 321,-7-4 641,12 10 672,-5 4 801,4 5 897,1 4 704,-3 3 1058,2 13 608,1-13 0,-1 13-448,0 0-353,0 0-448,0 0-352,0 0-161,0 0-96,9 9-95,-9-9-97,0 0-32,0 0 64,0 0 32,10 6 33,-10-6 63,0 0 32,0 0 1,5 10 95,-5-10 0,4 18 33,-1 0-1,1 11-95,4 14 31,-1 16-160,6 17-64,1 17-544,-1 9-545,8 14-1313,-4 0-1698,1-6-191,0-6-1,-2-15 192</inkml:trace>
  <inkml:trace contextRef="#ctx0" brushRef="#br0" timeOffset="9955">1731 976 3619,'0'0'3876,"9"-11"96,-9 11-1346,20-10-960,-20 10-257,23-7-320,-23 7-320,22-1-224,-11 2-289,-1 3-352,-10-4-257,13 6-640,-5 3-832,-8-9-1763,-3 9-544,3-9 65,-8 14-129</inkml:trace>
  <inkml:trace contextRef="#ctx0" brushRef="#br0" timeOffset="10164">1769 1053 1794,'0'0'3683,"0"0"33,1 14 159,5-3-2401,-7 0-257,9 11 64,-8 0-320,6 10-256,-5 0-193,4 6-95,-5-1-193,2 1-64,1-4-128,-3-5-224,2-6-321,-4-8-319,7-2-546,-5-13-1248,3-9-1410,1-4-96,1-8 32</inkml:trace>
  <inkml:trace contextRef="#ctx0" brushRef="#br0" timeOffset="10404">1968 1060 1762,'12'-14'3843,"-5"1"1,0 2 96,-1 1-1826,-3-2-1153,8 4-97,-4-5-223,4 1-129,1 0-255,3 1 31,0 1-256,0-1 256,1 2-256,0 1 257,-3 2-225,0 4 160,-3-2-128,0 5 96,1 1 96,-11-2-95,17 13 95,-7-2-160,-3 2 224,2 5-192,-2 2 257,2 6-193,-4 2 128,2 7-95,-1 1 63,1 4 64,-3-1-95,3 2 31,-2-2-96,2 1 32,-1-5-63,0-5 31,-2-4-32,1-4 0,-3-6-32,1-4 32,-3-12 33,-4 15-33,4-15-64,-13 4 0,13-4-64,-24 0-64,5-1-320,-5-10-1025,-1 2-3556,-10-10-192,-3-5-64,-11-7-192</inkml:trace>
  <inkml:trace contextRef="#ctx0" brushRef="#br0" timeOffset="-1552">14 558 1602,'0'0'1601,"0"0"1,0 0-33,8 11-160,-8-11-224,2 14-160,-2-14-192,2 21-96,0-9-225,1 4-63,-2 2-65,3 3-31,-3 2-33,2 5 32,-3 2-64,3 6 193,-4-1-97,2 5-31,-2 0-1,2 2-32,-1-1 1,1 2-1,-1-3 32,2 6-192,-1-4 65,2 4 63,-2-3-96,1 4-32,-2-1 96,1 2 33,-2-4-97,1 1 64,-1 0-64,1-1 65,-1-2-65,0-1 96,-1-1-192,1-1 32,0-1-64,0 0 64,0-5-64,1 2-32,0 0 65,1 0-65,0-3 96,1 1-96,1-3 96,-1 0-96,2-2 160,-2 0 0,-1-3-96,1 2 32,-2 0 1,0 1 31,0 1-96,-1 1 64,-1 1-96,1-2 64,0 1-96,1-2 64,0-1-32,0 0 32,1-1-64,1-3 96,-1 4 0,3-1 32,-3 0-31,2 1-1,-1 2 0,0 2 0,-1 0-32,0 0 32,2 0-96,-1 2 64,-1-1-64,1 2 64,0 0-32,-1-1 32,0 1 0,0-1 0,-2 0-32,1-1 32,0-1-32,0 1-64,0 1 32,0 1-128,0 1 128,0 0-96,0 2 96,1-1-96,0 2 96,-1-1 32,0-1 0,-1 0 64,1-1-64,-1-2 32,-1 0-64,-2 2 64,2-3-64,-1 0-64,0 0 96,-1-1-96,1-3 64,-1-1-32,1-3 64,1-3-64,-2-4 96,1-2 0,0-3 0,1-1 1,0-1-1,1-1-32,-2 0 0,2 1 32,0 0-32,0 2 32,0-1-32,-1 0 0,1-1 0,1-10 32,-2 17-32,2-17 0,-1 12 32,1-12-32,-3 10 0,3-10 0,0 0 0,0 0-32,0 0 32,-7 10-32,7-10-32,0 0 0,0 0-128,-11-15-352,11 15-738,-7-22-2433,10 6-1026,-4-8-31,6-4-161</inkml:trace>
  <inkml:trace contextRef="#ctx0" brushRef="#br0" timeOffset="16836">5247 387 2274,'10'-10'1474,"-10"10"63,0 0-256,0 0-128,0 0-128,0 0-96,0 0-96,0 0-224,0 0-1,10 12-256,-10 2 97,2 3-129,0 6 97,1 5-161,-1 7 96,3 9 0,-3 3-95,2 6 127,-3 7-64,1 3 33,-2 4-97,2 5 32,-4 0-128,4 3 97,-4 0-97,4 2-32,-2-1 64,1 1 32,-1-1-64,-1-2 65,-2-5-33,1 1 32,-3-4 32,1-1 97,-2-2-33,0 1-32,0-3 32,2 2-31,-2-3 31,1 1-64,2-1 65,-1 0-129,-1-5-64,3-1 96,0 0-96,1-2-32,1-3 0,0-1 1,1 0-1,0-1-32,1 3 0,2 0-32,-2 1-32,0-1 128,1 2-64,-2-1 32,-1 1-96,1-3-64,-2-3 96,1-2-64,-2-3 96,2-1-96,-2-1 64,2 1-64,-1-2 128,1 2 64,0-2-128,0 0 96,1-2-64,-1-2 33,0-5-33,0-4 64,-1-5-32,1-2 64,-2-4-64,1-3-96,0 0 64,1-11-96,-4 15 64,4-15-128,-3 11 96,3-11-128,0 0 96,-4 11 32,4-11-32,0 0-32,0 0-128,-9-13-289,9 13-1120,-11-28-2627,2 0-96,-5-10-33,-2-11-95</inkml:trace>
  <inkml:trace contextRef="#ctx0" brushRef="#br0" timeOffset="24080">6039 1029 4773,'0'0'4131,"10"8"33,-10 7 96,5 11-2082,-12-3-704,6 10-481,-7-2-417,1 2-159,-2-4-353,1-4-192,2-2-417,-2-11-512,7 1-640,1-13-1154,0 0-1313,-12-7-96,12 7 96,4-17 64</inkml:trace>
  <inkml:trace contextRef="#ctx0" brushRef="#br0" timeOffset="22924">5824 427 1537,'0'0'3460,"0"0"127,0 0 193,16 10-1987,-14 0-319,11 11-97,-7-1-288,8 6-224,-6 2-353,4 0-127,-3 0-289,-2-6-288,0-3-385,-7-19-480,7 16-448,-7-16-385,1-11-288,-5-4-256,6 3-33,-8-7 161,6 3 480,-5-2 769,2 3 673,-1 2 576,2 2 577,0 0 288,3 2 320,-1 9 129,5-16-1,-5 16-256,13-12-64,-1 12-128,-12 0-64,17 5-32,-17-5-32,13 17 64,-13-8-64,4 9 0,-10-2-128,4 5-1,-8-3-159,3 3-33,-4-3-159,2-1-65,-2-2-95,0 2-1,0-5-128,1 0-32,1-3-64,2 2 0,7-11-32,-7 14 0,7-14-32,11 5 0,1-6 0,5-3 32,4-3 32,3-1 0,3-2 32,1-2 33,1 0-1,0 1-32,-2 0 64,-3 1-96,-4 2 32,-4 2-64,-4 3-64,-12 3-96,0 0-64,-6 16-161,-8 0-191,-8 0-129,-1 9-320,-10-7-128,3 10-192,-10-10-64,10 8-33,-8-12 129,10 1 0,-4-9 160,9 0 352,1-6 385,4-1 384,7-2 448,-2-6 289,13 9 288,-13-7 384,13 7 161,0 0-1,0 24-63,-3-10-65,7 14-224,-6 0-128,6 12-288,-4 0-192,2 8-129,0-2-128,0-2-127,2-3-161,-2-7-128,3-6-257,-2-14-255,8-5-545,-11-9-545,16-17-480,-15-8-737,11 3-544,-11-11-32,9 8 608,-12-5 993,6 9 1122,-5 5 928,-5 3 961,6 13 929,0 0 769,-11 0 159,11 0-351,-5 9-769,5-9-577,0 0-416,0 0-417,22-9-223,-5-4-161,8-2-96,3-1 32,3-2-64,2 2 64,0 2-64,1 5 160,0 6 32,-7 4 128,-2 8 97,-6 0 31,-3 9 64,-8 1-63,-2 5 63,-8 0-159,-5 1-33,-4 0-192,-1-4-192,-2 0-257,-4-10-255,5 1-513,-7-15-673,20 3-1313,-19-10-1249,12-4-32,0-6 160</inkml:trace>
  <inkml:trace contextRef="#ctx0" brushRef="#br0" timeOffset="24264">6048 1236 5926,'15'1'4324,"0"-1"96,5 4 64,-4-7-2370,7 13-673,-8-7-255,6 4-386,-6-3-223,1 2-193,-5-3-95,-11-3-65,13 4-32,-13-4-64,0 0-32,0 0-32,0 0-160,-13-7-96,13 7-321,-19-9-512,19 9-1569,-11-6-2082,11 6-33,-3-16-63,5 7 63</inkml:trace>
  <inkml:trace contextRef="#ctx0" brushRef="#br0" timeOffset="2627">198 4082 3043,'0'0'3555,"0"0"65,0 0-129,7-14-2466,8 13-64,-3-5-128,9 4-225,0-5-95,5 2-97,2-2-96,5 3-63,-1-2-65,3 2-96,3 1 32,4 1-32,1 0 64,4 1 0,0 0 1,2-1 31,2 0 0,3-1 0,0-1 0,2 0-32,3-4 1,3 1-1,3-2-32,2 1-32,-1-3-32,0-1-32,3-1 32,-3-1-32,-2-1 0,-3 1-32,-2 1 32,-2-1-32,-2 3 64,-1 1-32,-3 2 0,-2 1-32,-3 0 64,-1 2 0,-4 0-32,-2 1 1,-3 1 31,-3-1-32,-1 0 32,0 1 32,-2-1-32,-1 0 32,0 3-32,0-3 64,0 1-32,3 2 0,-3-2-32,0 0-32,1-1 32,2 0-64,-1-4 32,2 1 129,-1-3-129,0 2 96,-2-1-96,0 1 96,-1 1-96,-1 0 96,-2 2-96,1 1 32,-4 1-32,0-1 0,-1 1 0,-1 0 32,-1 0 0,-1 0-32,-2 2 32,-2-1-32,0 2 1,-1 0-1,-2 0 0,0 0 0,-12 0 32,18 1 32,-18-1-64,12-1 0,-12 1 0,0 0-96,0 0-224,0 0-417,0 0-993,-17-12-2466,17 12-192,-21-8-160,9 2 32</inkml:trace>
  <inkml:trace contextRef="#ctx0" brushRef="#br0" timeOffset="20121">5563 3673 4869,'0'0'3587,"-13"-6"193,13 6-898,0 0-1697,-15-1-96,15 1 65,1 9-194,-1-9-63,17 8-224,0-5-129,2-5-95,9-2-129,4-3-64,5 0-31,5-3-1,5 1-96,-1-3 96,4 4-32,0-1 1,2 2-65,0 0 32,0 0-96,-1-2 0,3 0 0,0-2-64,4-1-32,1-3 32,0 0 0,2-3 32,1-1-32,-1 1 32,1-1-32,-1 2 32,-4 1 0,0 2 0,-4 3 0,2 2 0,-2 0-32,-1 5 32,-3 0-32,-2 1 32,-1 1-64,-4-1 32,-3 1 0,-3 0 0,0 0 0,-2 1 0,-3 0 32,0-1-32,-1 1 0,-1 1 0,1-2 0,-1 1 0,-1-1 32,1-1-32,-1-1 0,3-1 32,-1 2-32,1-2 64,0 0-64,-1 0 32,-2-1 0,-3 1 32,0-1 1,-5 1-1,-4-1 32,-2 2 0,-4 0 0,-10 4 0,13-5-32,-13 5-32,0 0 32,0 0-64,0 0 0,0 0-160,-2-11-320,2 11-930,-15 1-3138,15-1-129,-21-2-63,7 2-129</inkml:trace>
  <inkml:trace contextRef="#ctx0" brushRef="#br0" timeOffset="4097">326 1644 1089,'-10'11'2594,"10"-11"-1152,-8 10 63,8-10-159,0 0-97,-7 9 0,7-9-128,0 0-128,0 0-96,11 2-96,-11-2-65,18-5-63,-5 2-65,-1 0-95,6-1-97,-1-1 1,5 0-65,3 0-32,4 0-63,2 0-65,4-1-32,0 2 0,4-1 0,-2-2-64,1 3 0,0-1-64,-1 1 65,-1 0-33,1 1 0,-1-1 0,0 0 0,0 1 0,0-3 0,1 1 0,0-1 32,-2 0 0,1-2 0,0-1 32,1 2-32,-1-2 1,0 2-1,0-1 0,-1 2-32,-1-1 0,-1 1 0,-1 2 64,1-1-64,-3 1 32,1 0 32,1 0 0,-1 0-32,1 0 1,2 0-1,-3-1-64,3 0 32,-1 1-32,2 0-32,0 0 0,0 1 64,-1-1-96,0 2 32,-2-1 0,-1-1 0,-1 1 32,-1 0-64,-2-1 32,-2 2-32,2-3 64,-1 2-32,-2-3 32,1 3-32,-2-1 0,0 0 64,0-1-32,0 0 0,-4 1 0,2 0-32,-2-1 32,1 1 0,-2 1 0,1 0 0,-2 0 32,0 0-32,-1 1 32,-1-1 0,0 1 0,0 0 0,2 0-32,-2 0 1,0 0-1,2 1 0,0-1 0,0 1 0,1-3 0,-1 3 0,1 0 32,-1-2 0,1 2 32,-1 0-32,1 1 32,0-1-32,-2 1 32,2-2-32,-2 0 0,3 1-32,-2-1 32,1 0 0,-1-1 1,0 1-1,0 0 0,-2 1 0,0-1-32,-2 1 64,-2 1-64,-11 0 32,17-2 0,-17 2 0,10-1 0,-10 1 0,0 0 0,0 0-64,0 0-128,0 0-192,2 10-545,-2-10-1665,-15 6-2115,4-2-127,-1 1-1,-2-1-159</inkml:trace>
  <inkml:trace contextRef="#ctx0" brushRef="#br0" timeOffset="21672">5429 1629 2242,'-14'6'2883,"14"-6"224,-11 4-32,11-4-2339,0 0-127,0 0 96,0 0-1,10-9 65,3 6-160,3-5-33,7 2 1,1-4-65,9 1-63,1-2-1,4 0-64,1-1 1,5 3-1,-2-2-96,3 1-63,-1 1 31,1 2-96,-2 0 32,1-1 0,-1 2-31,2 0-1,-3-2-96,1 0 96,0-2-128,2-2 96,-1 0-96,4 0 96,-1-2-32,2-1 32,3 1 33,-1 1-33,-1 2 0,1 0 32,0 0-32,-2 0-64,-2 0 64,-2 2-64,-1-2 64,1 2-31,-2-4-1,1 3-64,-1-1 64,0 1-64,-1-2 64,0 1-96,-3-1 32,0 0 0,-2 1 64,-2 1-32,-5 0 32,0 1-32,0-1 0,-4 2 64,-1-1-64,0 1 33,-1-1-33,0 0 0,-1 0 0,-1 0 0,-1 0 32,2-2-32,-1 3 32,0 0-32,-2-1 32,2 2 0,0-1-32,0 0 0,0 1 0,0 0 1,0 0-1,-2 0-32,0 1 32,-3-2-32,-3 4 32,-2 0 0,-12 4 32,13-6-32,-13 6 0,0 0 0,0 0-32,0 0-96,-11 4-192,11-4-225,-10 10-640,-3-10-1377,13 0-2018,-18 7-1,8-6-191,-6-7 96</inkml:trace>
  <inkml:trace contextRef="#ctx0" brushRef="#br0" timeOffset="24896">6858 843 2434,'-3'-11'4004,"3"11"32,0 0 192,-11-14-1890,11 14-672,0 0-289,0 0-320,0 0-352,18-1-353,-6-2-160,4 1-64,4-1-64,1 0 0,1 0-32,0 2-64,-1 3 64,-3 1 0,-4 4 1,-4 3 31,-8 6 192,-3 3-32,-7 3 96,-5 3 1,-7 1 31,-1 4 0,-3-3 33,0 2-33,0-4-160,3-2 32,2-2-95,5-5 31,4-4-64,6-3 32,4-9-32,0 0 0,23 0-32,-5-5 32,7-2 0,4-2 32,0 0-31,5 1-1,-2-1 0,2 4 0,-4 0 0,-3 1 0,-4 0-32,-5 3 0,-3-2-32,-15 3 0,14-3-64,-14 3-128,0 0-160,-13-9-385,13 9-929,-22-4-3042,22 4-161,-22-5 1,22 5-97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3-03-11T13:47:46.571"/>
    </inkml:context>
    <inkml:brush xml:id="br0">
      <inkml:brushProperty name="width" value="0.05" units="cm"/>
      <inkml:brushProperty name="height" value="0.05" units="cm"/>
    </inkml:brush>
  </inkml:definitions>
  <inkml:trace contextRef="#ctx0" brushRef="#br0">5714 330 3139,'0'0'3267,"-15"-11"32,15 11-32,0 0-2786,0 0-33,0 0 97,21 6 63,-1 4 33,2-4-1,9 4 1,3-5-128,7 1-97,3-4-96,8 0-64,0-5 1,5-1-65,0-5 0,6 1-32,0-4 0,5-1-64,1-1 97,4 1-1,-1-2-32,5 3-32,-1 0 32,2 1-32,0 1 33,0 1-33,2 0-32,-1 0-32,-1-1 0,-4-1 0,-3-2-32,-3 0 0,-3 0 0,-4-1-32,-8 2 32,-5 1-64,-6 2 32,-6 1 0,-2 2-32,-6 1 32,-4 3-32,-5 0 32,-2 1 0,-1 1 0,-4 0 0,2 0 0,-14 0 0,22 1 0,-22-1 32,21 2-32,-21-2 0,21 1 0,-7 0 0,-1-1-32,1-1 32,1-1 0,4 0 32,0-1-64,2-1 32,-1 0 0,1 0 0,2 0 0,-3 1 0,0 0 0,-2 1 0,-1 0 32,-3 1 0,-1-2 0,-1 2 0,-12 1 0,18-2 32,-18 2-64,13-2 32,-13 2-32,0 0 0,13-3 0,-13 3 0,0 0 0,0 0-32,12-5 32,-12 5 0,0 0 0,0 0-32,0 0 32,0 0-32,0 0-32,0 0 0,10-9-32,-10 9-64,0 0-64,0 0-1,0 0-31,16-7 0,-16 7 0,11-3 63,-11 3 1,16-2 64,-16 2 64,13-3 0,-13 3 64,0 0 96,13-2-32,-13 2 64,0 0 32,0 0 33,0 0-1,0 0 32,6 13-32,-6-13 0,3 17 1,-1-7-33,0 5 32,0 2-32,3 4 0,-3 4-32,2 7 64,-1 6-95,-1 7 63,-1 6-96,2 6 160,-2 8-96,1 7 0,-2 3 32,0 8-31,0 1-1,-2 3 0,2 1 64,-1 1-256,0-5 160,-1 1-64,1-4 64,1-3-64,0-1 32,0-4-32,-1 0 0,2-4-32,2-1 160,-1-5-160,1 0 96,0-1-63,-1-3 95,2-2-96,0-4 128,0 0-32,-1-3-128,1-1 128,1 1-96,1-4 32,-1 1 192,2-1-192,-1-2 193,1 1-193,-2 1 192,1 2-192,-2-4 192,1-3-160,-1 0-64,-1-2 65,0 0-65,-2 0 32,1-5-32,1-2 384,0 4-416,-1-1 416,-1-1-416,2 1 417,0 3-385,-1 0 288,-1-1-320,1-1 32,-1-3 353,-1 2-450,0-3 418,0 0-417,-1-3 448,-1 0-256,0 5 193,1-1-225,1-33-64,-4 67 96,4-67 0,-5 60 224,5-60-224,-3 43 161,3-43-257,0 0 128,0 0-320,0 0-97,0 0-671,0 0-1507,-25-14-2401,16-6-385,6 0 192,-5-5-288</inkml:trace>
  <inkml:trace contextRef="#ctx0" brushRef="#br0" timeOffset="-10297">410 718 1057,'-21'-1'3235,"21"1"0,-15-4-128,15 4-2178,-8-11-128,10 1-97,-2 10-159,15-21 31,2 8-63,2-5 31,10 2 33,4-3-257,6 3 129,6 0-257,6 2 128,4 1-256,2 4 160,2 1-192,2 2 97,0-1-1,1 3-32,1-1 0,-1-1-32,2 0 32,1-1 0,2 0 0,1 0 0,-3-3 32,1 0 1,-1-1-33,-3 1-32,-1-2 64,-1 1-64,-3-1 32,0 1-32,-1 0 32,1 3 0,0-2 0,-1 2 0,0 1 1,0-2-1,-4-1 0,-1 1-32,-2-1 64,-2 0-64,-4 2 64,-2-1 0,-2 1 0,-2 2 0,-2 0 1,-2 3-1,-3 0-32,-3 1 64,0-2-64,-4 3 32,-3 0-32,-3 2 32,-4-2-32,1 2-32,-14-1-31,19 4 31,-19-4-32,17 2 0,-17-2 0,15 1 0,-15-1-32,17 2 32,-17-2 32,20-1-32,-20 1-32,21-3 0,-9-1 0,3 1 0,-2-1 32,1 0 0,0-3-32,1 2 32,-3 0 0,-12 5 0,18-8 0,-18 8 32,0 0 32,11-2 0,-11 2 0,0 0-64,-10 11 64,10-11 1,-10 16-33,3-7-32,2 3-32,0 2 32,1 4-32,3 3 96,-1 6-128,1 6 96,1 6 32,0 8 64,0 11-32,0 8-128,0 13 96,0 9-96,-2 12 160,1 9-192,-1 7 32,-1 8-64,0 5 128,2 3-32,-1-6 64,2 1-63,1-8-33,0-5 96,3-4-64,1-9-32,2-7 128,2-1-96,0-7 128,3-3-128,0-2 96,2-4-64,-1-5 32,1 0 257,0-4-417,2-7 480,-2 0-480,-1-4 256,-1-7-224,0-3 224,-3-4 193,0-6-482,-3-5 514,0-3-513,-3-7 480,1-5-352,-2 3 320,-1-4-319,0-2-1,-1-2 32,-1 1-160,1-2 31,0-11 65,-3 16-128,3-16-160,0 0-641,0 0-1954,-7-24-1889,0 1-257,-7-14 225,-2-4-449</inkml:trace>
  <inkml:trace contextRef="#ctx0" brushRef="#br0" timeOffset="-832">5466 306 2210,'0'0'1922,"0"-13"-64,0 13 63,0 0-159,0 16-96,-4-6-289,4 12-192,-6-2-192,6 9-160,-5 3-128,4 8-33,-2 5-223,3 9-129,-1 4 0,2 12-64,0 4 33,4 5-33,-3 4 0,5 3-256,-3 0 224,3 3-63,-2-3 31,2 1-64,-3-2 0,1 2-64,-3 0 128,3 2-96,-4 1 64,0 2-63,0-5 63,2 0-96,0-1 320,3-2-320,-1-3 160,3 1-95,-1-3 95,2-2-64,-2-1 64,2-1-96,-3-6-96,0 1 449,0-6-481,-1-3 480,-2-4-480,0-6 449,0-6-417,-2-6 288,1-4 192,-1-7-544,-1-3 577,0-5-609,-1-6 576,1-4-544,0-10 577,-3 10-449,3-10-160,0 0 64,0 0 0,0 0 0,0 0 32,0 0-96,-3-10-160,3 10-33,0-18-800,-6-6-512,13-3-3300,-10-12 289,4-9-481,-3-17 64</inkml:trace>
  <inkml:trace contextRef="#ctx0" brushRef="#br0" timeOffset="-11168">5 641 1569,'0'0'2787,"-4"-15"-929,4 15-64,3-11-1,-3 11-159,7-12-97,-7 12-159,12-9-161,-12 9-96,12-5-192,-12 5 0,0 0-225,18 3 65,-18-3-225,3 12-63,-3 0-65,2 7-95,-2 6-1,0 13-96,-1 7-32,1 9-64,-3 8-31,-1 10 127,-1 6-96,0 7 32,-3 8 0,2 3-64,1 2 0,1 4-32,1-1 161,3 3-225,1 0 32,2-2 0,2-1 0,1 0-32,1-5 288,-1 2-192,1-1 64,0-4-96,-2-1 128,-1-5-127,0-6 95,-1-7 256,0-2-480,0-8 416,-2-2-416,3-7 481,0-3 31,0-2-128,2-4 97,-1 0-449,3 0 416,-1-5-384,1-4 449,-1-2-481,1-2-33,0-9 65,-1-1 32,-1-7 33,-1-5-1,-5-11-128,7 12 96,-7-12-32,0 0 0,0 0 32,0 0 128,0 0-224,0 0 64,-2-13-32,2 13-289,0 0-287,-4-10-834,-7 5-3298,12-12-385,-6-12 192,0-9-384</inkml:trace>
  <inkml:trace contextRef="#ctx0" brushRef="#br0" timeOffset="3344">5873 1498 609,'0'0'3203,"-15"5"160,15-5-993,-13 7-704,13-7-225,-12 4-160,12-4-288,0 0-128,0 0-224,0 0-65,0 0-95,0 0-65,21-1 0,-4-1-31,0-3-33,4 2-64,3-3-31,3 1-33,2-1 0,5 3-32,-2-4 0,3 4-32,0 0 1,1-1-65,1 2 0,1 0 0,-1 1 0,2 0-32,-2 1 0,1-1-32,1 0 32,-2 1 32,1-1 0,-2 0-32,-1-1 1,-1 1 31,0 0-32,-2-1 0,-2 0 0,0-1-32,3 1 32,-2-3 0,-1 1 0,2-1-32,-1-2 32,1 1 0,2-3 0,1-1-32,-1 0 32,1 0 0,1-1 32,3 2 1,2-2-1,0 2-64,2 0 64,-1 2-96,1-1 64,-1 2-64,2-1 0,-1 3 0,1-1 0,-3-1 0,0 1 32,0-1 0,-1 0 0,-1 2 0,0-2 0,-4 1 0,-1-1 0,1 2-32,-2 0 32,-3 0 0,-1 1 0,-1 0-32,-4 1 32,0 0 0,-3-1 0,-2 1-32,-1 0 32,-2 0-32,-2-1-32,-1 1 32,0-1 0,-1 0 0,-12 3 32,21-7 96,-21 7-128,17-6 32,-17 6 0,13-5 129,-13 5-129,0 0 96,0 0-96,14-7 0,-14 7 0,0 0 64,0 0-128,0 0-160,0 0 32,0 0-225,0 0 33,0 0-289,0 0-256,0 0-960,0 0-2596,-14-1 33,14 1-64,0 0 64</inkml:trace>
  <inkml:trace contextRef="#ctx0" brushRef="#br0" timeOffset="-7372">377 1611 1826,'-14'-3'3267,"14"3"-1025,-15 1-96,3-3-384,12 2-161,-17 9-384,17-9-160,-13 12-256,13-12-128,-1 13-65,6-3 1,-5-10-65,25 14-159,-8-9-33,10 4-64,2-3-31,5 0-65,2-2-64,4-2 0,3-1-96,1-4 64,0-2 0,2-2 0,-2-1 64,1-1-31,1 0 31,2 2-64,0 1 32,0 2-32,1 2 32,2 1-32,1 0 0,1 1-32,2-1 0,-2-3 33,2 0 31,1-2-32,-2-3 32,1-1-32,-2-2 0,1-1 0,0-1 64,-4 2-96,1-1 32,-1 2-64,0 0 33,1 4-33,-1-1 32,-1 2-64,0 1 64,0 0-64,-1 2 32,-2-2 0,-2 2 32,-1 0-32,-3-1 0,-1 0 0,-2 0 0,0-1 0,-4 0-32,0 0 32,-2-2 0,0 3 32,0-4-32,-1 3 0,0-1 32,0 1 0,2 0-32,1-1 0,0 1-32,-1-2 0,-2 0 64,-2 2-64,-3-2 0,-3 2 32,-3 1 0,-7 0 0,-12 4 1,16-5 31,-16 5-32,0 0 32,0 0-32,0 0 0,0 0 0,0 0 0,0 0-32,-5 10 32,5-10-64,0 0 32,0 0-32,0 0 0,0 0 0,-2 10 0,2-10-32,0 0 32,0 0 0,0 0 0,0 0-1,-1 10-31,1-10 0,0 0-160,-13 15-224,13-15-705,-12 11-3332,-2-5-127,1 2-160,-8-6-161</inkml:trace>
  <inkml:trace contextRef="#ctx0" brushRef="#br0" timeOffset="13040">3691 1997 2050,'0'0'3619,"-15"1"33,15-1-513,0 0-1602,-17-6-224,17 6-223,0 0-162,0 0-127,0 0-160,22 11-97,-22-11-63,26 2-97,-9-3-32,4 2-31,0-2-33,4 0-64,-1-1-32,4-1-63,1 0-1,1 1 32,-2-2-128,1 2 64,-2-3-96,2 2 32,-2-2 0,-1 1 32,0-1 0,0-1-64,1 0 64,0 0-32,0 1 0,2 1 0,-3 0 0,2 3 32,-3-1-32,0 3 0,-2-4 0,0 2 0,-2 0 33,-1 0-33,0-1 0,-1-1 0,1-2 32,-1 2-32,1 1 32,-1-1-32,0 0 64,1 1-32,-2 0 0,3 1-64,-2-1 0,1 0 32,-2 1-32,2 0 0,-2-1-64,0-1 32,-1 1 32,0 1 32,-2-1 0,3 0-32,-2 0 32,2 0 0,-1-2 32,3 1-64,-1 0 32,2 0 0,-2-1 0,2 0-64,2 1 96,-2-2-32,0 1 0,0 0 0,-2 0 0,-1 1-32,2-1 32,-2 2 32,-1-1-64,0 0 32,-2 1 1,1-2-1,1 1-32,-2 0 32,0 0-96,0-1 64,0 0-33,-2 1 98,0 0-130,0-1 162,-2 2-161,-11 2 160,21-4-96,-9 3 96,-12 1-96,24-2 0,-13 1 32,2-2 32,-1 1-64,1-1 64,-1 0-32,-12 3 32,23-8-64,-23 8 64,16-6-32,-16 6-32,15-3 32,-15 3 0,13-2 0,-13 2-32,0 0 32,14-3 0,-14 3-32,0 0 64,16-4-64,-16 4 0,0 0 32,16-3 0,-16 3 0,0 0 0,14-4-32,-14 4 32,0 0 0,15-3-32,-15 3 32,0 0-32,15-1 32,-15 1 1,0 0-1,13-1 0,-13 1 0,0 0 0,0 0 32,12-2-32,-12 2 0,0 0 32,0 0 0,0 0 0,0 0 0,0 0 0,0 0-32,0 0 32,0 0-32,0 0-96,0 0-128,0 0-513,0 0-3875,0 0-289,-12-5-95,-1-2-353</inkml:trace>
  <inkml:trace contextRef="#ctx0" brushRef="#br0" timeOffset="1900">5953 3672 6246,'0'0'3459,"0"0"417,0 0 64,0 0-3204,0 0 129,0 0-256,0 0 384,0 0-449,0 0-63,46-50-161,-46 50-224,63-14 320,-63 14-127,74-15 127,-74 15-448,81-11 128,-81 11 513,84-11-225,-84 11 96,84-13-159,-84 13-161,86-8-128,-86 8 352,84-7-288,-84 7 33,85-2-33,-85 2-353,80-4 225,-40 2-192,-1-1 224,0 1-192,0-6 224,2 5-256,-2-3 128,3-2 224,-3 2 0,1 0-32,2-2-96,0-2 32,-2 6 96,0-5 0,-1 1 0,0 3-31,-2-1-65,-2 1 32,-2-1 96,1 2 64,-3 0-64,-1-1-96,0 3 64,-1-1-32,-1 2 33,1-3-1,-2 1-96,1 2-64,-3-1 64,2 2 32,1-5-96,-1 4 0,-1-6 64,1 5 0,-2 1 32,1-2 0,-1 0-128,0-1 64,-2 3 64,-3-4 0,3 1 0,-2 3-64,-3-3 0,0 3-32,-3-2 128,1-1-32,-2-1-64,1 4 32,-4-2 0,-11 3 96,20-9 0,-20 9 33,18-10-97,-18 10 32,14-5 0,-14 5 64,12-8-64,-12 8-192,0 0 96,13-7 32,-13 7-32,0 0-32,0 0 0,0 0-32,0 0 96,0 0-32,0 0-128,0 0-257,0 0-576,-23-2-3715,23 2-161,-24-8-95,10 0-449</inkml:trace>
  <inkml:trace contextRef="#ctx0" brushRef="#br0" timeOffset="-8720">752 3646 5189,'-36'44'3619,"36"-44"129,0 0-33,0 0-2722,0 0-384,0 0 416,0 0-32,0 0 0,8-43-160,-8 43-65,0 0-447,54-29-1,-54 29 160,57-15-287,-57 15-290,69-10 65,-69 10-160,76-4 480,-76 4 289,82-5-225,-82 5 193,86-4-193,-86 4 193,87-9-353,-87 9 416,96-10-479,-46 4-354,0 1 161,2-1-288,1 1 160,3-3-161,0 3 418,-2-3-386,1 4 97,3-3 192,-1 1 32,2 2-32,0-8 128,-1 7-96,-1-3 0,-1-1-64,0 1 160,-4 2 0,-3-2-64,1 0 0,-6 6-32,-3-3 64,-2-1 32,-2 2 0,-5-2-63,-2-1-33,-3 3 128,-5-1 64,-2-2-64,-3 4-96,-3 3 0,-2-1-32,-12 1 128,18 0-32,-18 0-128,13-6 0,-13 6 64,14-4 64,-14 4-128,16-12 128,-16 12-160,14-12 64,-14 12 96,13-11 0,-13 11-64,9-12-128,-9 12 128,0 0 0,0 0 33,8-9-130,-8 9 65,0 0-96,0 0 64,0 0 96,0 0-96,0 0 0,0 0 64,0 0-32,0 0-64,0 0 160,12-10-128,-12 10 0,0 0 128,0 0-64,0 0-160,0 0-192,11-2-481,-11 2-2466,-5 12-1569,5-12-33,-13 7-448,-1-12 256</inkml:trace>
  <inkml:trace contextRef="#ctx0" brushRef="#br0" timeOffset="4719">6120 661 1441,'-21'3'3235,"2"-1"257,0 4-1314,-5-8-192,12 9-257,-6-8-255,18 1-289,-15 3-160,15-3-224,0 0-225,24-3-160,-3-2-159,7 1-65,4-4 0,5 1-64,2-2-64,0-1-64,2 2 32,-4-2 0,-4 2-32,-3 0-32,-7 1 32,-3 1-32,-9 4-32,-11 2-64,0 0-32,0 0-96,0 0-65,-23-4-127,10 6-32,-7 1-33,6 0 65,-3 0 31,4 0 97,0 1 64,13-4 160,-18 8 192,18-8 160,-12 10 128,12-10 97,-11 21 95,0-4 65,4 10 64,-8 6-33,2 11-31,-8 5-161,2 4-31,-3 1-193,1 1 32,-1-8-192,4-4 0,1-10-224,1-11-160,8-6-289,8-16-416,0 0-512,-19-2-705,19 2-1025,0-21-961,4 10 128,-7-7 96</inkml:trace>
  <inkml:trace contextRef="#ctx0" brushRef="#br0" timeOffset="5671">6441 670 32,'-13'0'577,"2"0"63,11 0 33,-16-3-97,16 3 1,0 0 96,-8-14 191,8 14 129,0 0 128,0 0 64,0-13 1,0 13-33,0 0 0,0 0-128,0 0-128,0 0-193,0 0-127,0 0-161,0 0-95,0 0-97,0 0-128,0 0-32,0 0 64,0 0 0,0 0 64,0 0 65,-8-10 95,8 10 32,0 0 33,0 0-1,0 0 0,0 0-63,11-14-65,2 8-64,4 0-96,7-1-64,6-2 0,4 1 129,2 1-193,3 0 128,-3 1-160,-1 1 160,-5 0-192,-3 1 96,-8 3-352,-6-4-289,-2 10-480,-11-5-961,0 0-1698,-7 10-191,-5 1-1,-6-1 0</inkml:trace>
  <inkml:trace contextRef="#ctx0" brushRef="#br0" timeOffset="5219">6034 1017 2466,'7'-10'3299,"-7"10"289,0 0-1058,23 13-512,-23-13-416,26 29-353,-17-8-256,7 9-353,-6-3-127,2 2-257,-4-3-32,-2-3-256,-2-5-96,-4-7-320,0-11-129,0 0-192,0 0-223,6-27-130,2 10-63,-6-9 160,7 3 32,-4-4 513,6 5 320,-2 5 512,-3 1 225,6 9 352,-12 7 32,15-3 96,-15 3-33,12 13-95,-12-13-224,8 24-128,-6-10-65,2 5-64,-1-2-95,1 3-161,0-2 64,2-1-192,-1-4 128,4-3-192,-9-10 33,24-1-130,-8-13-127,2-10-64,5-7-385,-3-14-127,7-3-418,-10-12-223,11 7-577,-18-8-480,10 13-257,-14-2 97,0 14 287,-9 6 289</inkml:trace>
  <inkml:trace contextRef="#ctx0" brushRef="#br0" timeOffset="6144">6514 711 4805,'-6'18'4035,"-1"0"97,7 11-32,-7-3-2723,14 9-223,-7-2-386,7 0-223,-2-4-225,1-3-96,-2-7-160,1-7-96,-5-12-160,0 0-128,0 0-32,0 0-97,7-14-31,-11 0-33,2 1 1,-2-3 63,3 1 97,0 0 96,3 1 63,2 2 97,4 0 128,5 0-32,2 2 32,5-1 0,2 0 1,4 2 31,0 0 32,3 1-32,-2 0 96,0 4-32,-3 2 128,-2 4 97,-6 1 31,-3 8 32,-7 0-63,-4 6 31,-7 1-128,-2 3 65,-9 0-129,-3-2-96,-1-1-64,-3-6-128,0-2-128,-1-9-65,4-3-191,0-10-257,8 0-128,-1-8-64,9 1 33,-1-4 63,9 2 160,-2-1 129,6 5 416,0 5 352,-2 2 288,-6 10 193,17 5 96,-5 13 96,-5 5-1,5 15 1,-5 2-224,5 9-33,-6 4-191,2 2-193,-4 0-32,-2-3-128,-2-9 33,-3-6-226,-3-8 33,-4-7-256,-2-7 0,-6-10-161,2 0-255,-7-12-193,6 4-160,-7-11 32,8 4 96,-4-7 64,11 4 192,0-6 353,8 4 320,3 0 352,6-1 257,8 6 192,-1-1-1,13 7 161,-5-3-96,11 12 0,-4-4-161,10 9-95,-4-3-33,4 6-159,-4-2 31,-1 2-96,-7-1 65,-1-2-161,-7-3 96,-5 0-31,-15-7-65,0 0-32,0 0-96,0 0-96,-24-9-160,2 3-224,2 3-353,-7-6-737,14 9-2946,-9-7 0,8 7-160,0-6 128</inkml:trace>
  <inkml:trace contextRef="#ctx0" brushRef="#br0" timeOffset="8125">7152 941 3395,'-11'-19'3492,"14"9"-1,-3 10 64,27-16-3042,-1 13-65,4-4 33,7 6-1,0-3-64,6 3-63,-1-2-225,-2-1-192,-2 0-224,-7-2-257,0 2-352,-13-6-448,4 5-577,-15-6-640,-7 11-129,7-18 289,-7 18 704,-12-16 769,12 16 769,-21-12 833,6 5 864,15 7 898,-23 0 383,18 12-31,5-12-417,-10 27-480,2-8-417,10 9-320,-4-3-384,4 5-160,-2-3-289,3-4-128,-1-1-256,-1-7-192,0-4-289,-1-11-255,0 0-321,-14-2-481,14 2-320,-21-16-320,21 16 64,-33-20 128,16 15 609,-8-4 512,4 5 801,-1 5 768,-1-1 610,9 11 511,-2-5 193,14 15 192,-3-7-256,15 13-257,-3-7-415,11 8-322,-1-4-255,5 1-353,-2-5-128,-2-8-704,3 1-769,-21-13-2627,20 2-96,-20-2-32,8-15 64</inkml:trace>
  <inkml:trace contextRef="#ctx0" brushRef="#br0" timeOffset="7362">7455 416 4452,'0'0'3908,"0"0"96,-25-7-97,25 7-2561,-31 11-353,12-1-257,-3-3-255,-2 4-161,1-3-256,2 1-160,3-3-160,1-2-65,17-4-127,-20 5 0,20-5-33,0 0 33,0 0-1,0 0 97,0 0 128,0 0 96,0 0 96,3 12 128,-3-12 96,3 14 64,-3-2 129,4 8-97,2 1 192,6 11-63,-2 0 95,6 10-160,0 0 33,4 4-97,-2-3-32,0-2 1,-3-7-129,-3-3 0,-1-8-96,-4-8 0,-4-5-160,-3-10-225,0 0-255,-6-15-289,4 3-256,-9-10-288,9 3-193,-9-10-160,12 7-63,-8-8-65,12 6 256,-4-2 193,8 3 448,0 2 416,3 1 449,2 3 352,-1 0 417,4 4 288,-7 0 288,6 2 0,-8 0 64,4 3-160,-12 8-64,17-14-160,-17 14-32,13-11 32,-13 11-161,12-1 33,-12 1 32,13 10-1,-13-10-31,14 25 0,-6-6-97,4 11-63,-3 2 31,3 9-63,-3 2-129,0 3-31,-3 1-193,2-1 32,-6-4-128,0-6-64,-2-7-224,-6-9-192,3-1-641,-10-18-929,13-1-2210,-30 0-160,12-4 32,-11-7-64</inkml:trace>
  <inkml:trace contextRef="#ctx0" brushRef="#br0" timeOffset="8724">7348 1084 4837,'19'-10'3683,"-6"3"-192,5-1 97,2-4-3332,9 3 32,3-2 1,7 2-1,3-1 32,5 1-32,-1 1 33,5 4-1,-4 1 0,-1 6 65,-8 0 31,-3 5 32,-13 2 1,-6 6-1,-14 2-95,-8 3-65,-9-1-192,-9-1-224,-5 2-449,-10-9-768,8 2-2659,-11-12-288,4-1 192,-2-11-224</inkml:trace>
  <inkml:trace contextRef="#ctx0" brushRef="#br0" timeOffset="9008">7488 961 5637,'11'10'4196,"-8"7"0,6 9 0,-4-6-3107,5 9-448,-2-1-97,3 3-287,0-6-97,-2-4-416,6-5-257,-15-16-416,21 11-288,-21-11-481,21-14-159,-15-5 127,7 6 0,-6-9 481,1 6 641,0 2 800,-8 1 416,0 13 610,0 0 255,0 0 96,0 0 65,3 27-193,-11-10-384,5 7-480,-5-1-1,4 1-255,-2-4-1,3-2-160,0-5 64,3-13-95,0 0 63,20 4-64,-4-13 32,4-6 32,5-3-128,2-4-64,6 4-640,-9-11-1506,8 11-1986,-9-4-32,-1 6-224,-7-3-97</inkml:trace>
  <inkml:trace contextRef="#ctx0" brushRef="#br0" timeOffset="10968">3287 1649 32,'0'0'160,"0"0"2627,14-11-1250,-14 11-95,0 0-1,0 0 0,0 0-223,0 0-33,0 0-224,0 0-161,0 0-159,-6 11-33,6-11-63,-12 17 64,3-8-65,2 5-63,-4 1-65,-1 5 96,-4 1-31,3 1-161,-5 0 97,1 3-129,-1-4 96,2 3-160,-2-7 65,4 0-225,1-3 64,1-3 32,12-11-96,-16 15 0,16-15-32,0 0 32,-12 11-64,12-11-64,0 0-96,0 0-288,0 0-481,0 0-833,23-11-2178,-23 11-128,17-16-127,-8 4 127</inkml:trace>
  <inkml:trace contextRef="#ctx0" brushRef="#br0" timeOffset="11428">3284 1698 2306,'0'0'3299,"5"-14"-960,-5 14-161,0 0-353,0 0-287,0 0-257,12-1-192,-12 1-192,0 0-128,0 0-161,9 10-95,-9-10-65,9 11-64,-9-11-63,19 22-1,-7-7 32,6 4-127,2 0 63,2 3-96,3 1 96,0 2-128,-1-2 97,1-1-161,-3-2 0,-2-1 0,-3-5-32,-4-1 0,-13-13-64,17 13 0,-17-13-128,0 0-192,0 0-353,-12-9-704,12 9-1986,-21-12-962,7 6-95,-6-5 32</inkml:trace>
  <inkml:trace contextRef="#ctx0" brushRef="#br0" timeOffset="11891">3106 1990 2050,'0'0'3683,"-13"-11"161,13 11-64,0 0-2179,0 0-256,0 0-256,4 9-192,-4-9-160,17 20-160,-6-10-33,8 3-96,-1-1-95,4 1-33,-1-3-64,2 2-63,-2-5-1,1 1-32,-3-3 0,0 1-64,-5-3 0,0 1 0,-1 0 0,-1-1-96,-12-3 64,21 5-64,-21-5 0,15 1 32,-15-1-32,15-1-128,-15 1-128,0 0-192,17-3-577,-20-7-1153,3 10-2146,0 0-161,0 0 33,12-10 0</inkml:trace>
  <inkml:trace contextRef="#ctx0" brushRef="#br0" timeOffset="12291">3649 2010 32,'0'0'3395,"0"0"193,-15-12 191,15 12-2017,-14 1-97,14-1-63,-14 8-289,9 5-224,-7-4-288,4 7-96,-3-1-193,0 6-95,-1-3-97,-2 3-64,0-4-96,3-1-64,-1-3-32,0-3-32,12-10 0,-20 11-64,20-11-96,-12 2-64,12-2-64,0 0-32,0 0-129,0 0-223,0 0-417,-12-12-1057,12 12-2018,0 0-32,0 0 64,13-5 32</inkml:trace>
  <inkml:trace contextRef="#ctx0" brushRef="#br0" timeOffset="-6028">642 983 32,'0'0'1441,"3"-14"1826,-3 14 33,0 0-1603,-3-12-31,3 12 31,0 0-255,5 22-225,-6-10-128,9 13-96,-6 0 0,7 13-192,-3 1-97,3 6-287,-1 1 31,1-1-192,-3-2 33,2-6-193,-1-5-160,-2-11-257,1-5-415,-6-16-610,0 0-1248,4-19-1602,-3 1-96,-8-10 32,3 1 256</inkml:trace>
  <inkml:trace contextRef="#ctx0" brushRef="#br0" timeOffset="-5740">662 1040 2114,'6'-10'3459,"-6"10"161,17-16-129,-1 12-2402,-4-6-96,12 5-32,-4-7-128,8 4-129,-3-6-127,7 1-129,-3-5-63,5 2-97,-4-1-64,5 4-64,-5 0 0,-1 4 33,-1 2 31,0 4 32,-5 5 96,2 9 65,-7 2 31,0 10 33,-2 3-33,0 8-31,-6 0-65,2 6 32,-4 0-96,-1-1-159,-3-5 63,0-2-128,-3-7-32,-1-6-256,0-3-97,0-16-447,-9 14-610,-6-21-1184,15 7-1986,-31-13-33,11 4 1,-11-8 128</inkml:trace>
  <inkml:trace contextRef="#ctx0" brushRef="#br0" timeOffset="-5376">824 1161 3491,'-22'4'3812,"4"-4"32,18 0 95,-18-2-2818,18 2-224,13-3-320,5 1-33,1-7-255,9 0 31,2-3-224,3 0-32,2-2-64,0 2-160,-1 4-128,-7-1-225,-1 10-63,-9 1-97,-2 10 96,-13 2-63,-4 10 191,-13 3 129,-3 5 480,-4 5 192,-8-2 321,4 5 32,-5-7 96,8 4 63,-5-13-63,14 1-96,1-9-161,11-4-159,2-12-97,0 0-128,20-15-32,-4-1-64,3-3-32,2-5-32,0-2 0,0-1-128,-3-1-160,-6-1 128,-4 1-161,-5-3 129,-3 3-160,-5-3 128,-3 2-97,-5 0 193,-1 2 64,-2 2-32,3 3 64,2 3-32,1 3 96,4 2 0,0 3 32,6 11 0,-7-13 64,7 13 33,0 0 31,0 0 32,0 21-32,2 1 96,-2 4-63,3 9 95,-1 5 64,1 6-95,0 3 31,1 4-64,0-2 32,1-3-160,0-5 97,3-4-193,1-9 0,1-5 0,5-10-32,0-10-32,5-7-96,0-10-129,7-6-223,-3-12-417,10-3-288,-8-15-417,10 6-576,-10-13-32,13 8 32,-13-10 288,10 14 481,-13-5 833,0 9 511,-3 6 578,-8 2 576,1 10 128,-10-3 64,5 10-63,-7-4-386,5 7-319,-4-2-257,4 4-160,-2-1 32,-4 10-32,11-15 64,-11 15 65,9-10 127,-9 10 64,0 0 97,0 0 31,0 0-31,12-1 31,-12 1-95,0 0-65,0 0-31,-2 11-97,2-11-64,2 17 32,-2-1-32,2 9 65,1 9-65,2 12 128,-1 9-32,3 10-63,-1 6 31,4 3-128,-1 0 32,3-4-96,0-7 0,-3-13-256,3-11-160,-6-15-289,5-10-512,-11-14-577,9-12-1152,-14-15-1410,5-3-33,-7-14 97</inkml:trace>
  <inkml:trace contextRef="#ctx0" brushRef="#br0" timeOffset="-2760">1923 1098 2819,'0'0'3811,"-15"5"257,15-5-96,-3 21-2499,0-9-159,9 10-386,-5-2-63,7 6-256,-4-4-97,4 3-255,-2-2 31,2-3-224,-3-2-32,3-2 0,-1-3-32,3-2 32,-10-11-32,23 12 0,-8-13 32,5-3-32,4-4-96,1-6-160,7-4-289,-5-8-352,11 5-832,-14-12-1891,9 6-608,-9-6-64,0 5 64</inkml:trace>
  <inkml:trace contextRef="#ctx0" brushRef="#br0" timeOffset="-3396">1923 1007 3395,'0'0'3748,"-5"11"-1,5-11 97,0 0-3011,13-13-161,-2 2 1,7 0-128,0-3-97,4 1-128,-1-1-31,2 0-129,-1 0 0,0 1-128,-1 2 0,-4 1-64,-2 2-96,-15 8-385,20-10-480,-20 10-544,0 0-1026,0 0-544,0 0-96,0 0 353,-2 12 864,2-12 993,-9 9 1025,9 1 929,0-10 1345,-2 15 801,2-15 192,3 21-160,-3-21-737,1 28-512,-6-12-545,9 9-288,-10 0-320,4 8-160,-6-2-97,-1 3-224,-1-3 33,-2 0-161,-3-6 32,2-6-192,-2-5 32,0-7-224,3-5-33,-4-6-127,16 4-128,-23-22 127,15 9-159,-1-2 223,5 1-95,1 0 288,3 2 0,3 1 256,-3 11 64,10-16 32,-10 16-32,21-10 33,-7 5 31,5 2-64,0 2-96,2 1 0,1 1-64,-1 1 0,0 3 32,-4-2-64,-4 2 0,-13-5-96,17 10-192,-17-10-353,-3 11-768,-12-13-2018,3 6-833,-11-6-160,5 2 128</inkml:trace>
  <inkml:trace contextRef="#ctx0" brushRef="#br0" timeOffset="-3584">1902 672 2562,'0'0'4068,"12"-9"0,-12 9 64,16 7-2434,-16-7-353,13 17-288,-8-7-320,7 4-257,-3 0-352,0 0-320,4 4-577,-6-8-576,6 11-1570,-10-8-1217,2 7-64,-8-4-32</inkml:trace>
  <inkml:trace contextRef="#ctx0" brushRef="#br0" timeOffset="-2477">2321 1042 2691,'-8'-11'3747,"8"11"321,0 0-32,0 0-2531,0 0-256,13 18-64,-12-6-192,9 11-96,-5 0-192,4 5-417,-2 4-256,0-3-736,5 8-1314,-7-11-2306,6 2-1,-8-9-191,5 1-128</inkml:trace>
  <inkml:trace contextRef="#ctx0" brushRef="#br0" timeOffset="-4288">1521 938 32,'7'-22'1441,"1"0"-576,0 0 32,3 5-160,-2 0 128,2 4 95,-2-1 130,4 6 95,-6-2 64,6 10 192,-13 0 65,14 8 63,-14-8-96,13 28-127,-12-5-193,13 13-96,-8 2-224,8 12-33,-2 0-95,6 7-192,-1-1-33,3 2-192,-2-4 1,-2-5-161,0-7 32,-4-5-192,-1-9-64,-6-7-129,-2-6-255,-3-15-321,-5 11-1089,-9-20-2530,2 1-128,-8-13 0,-1 1-1</inkml:trace>
  <inkml:trace contextRef="#ctx0" brushRef="#br0" timeOffset="-3919">1552 1124 3171,'-4'-12'3748,"4"12"-225,8-17 32,-3 4-3138,10 1-129,3-2-64,3 2-192,2 1-96,-1 1-160,1 8 0,-6 5-1,-5 8 1,-7 6 128,-8 5 352,-2 7 129,-8-1 416,1 4 31,-9-7 225,9 4-96,-4-13 96,8 2-192,8-18-224,0 0-225,0 0-224,9-17-192,7-2-384,1-8-161,7 2-512,-3-11-512,9 9-1122,-10-11-1056,4 9-513,-5-8 160,-1 5 1121</inkml:trace>
</inkml:ink>
</file>

<file path=ppt/ink/ink5.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traceFormat>
        <inkml:channelProperties>
          <inkml:channelProperty channel="X" name="resolution" value="1422.54541" units="1/cm"/>
          <inkml:channelProperty channel="Y" name="resolution" value="1000.22729" units="1/cm"/>
          <inkml:channelProperty channel="F" name="resolution" value="0" units="1/dev"/>
        </inkml:channelProperties>
      </inkml:inkSource>
      <inkml:timestamp xml:id="ts0" timeString="2013-03-14T00:03:35.399"/>
    </inkml:context>
    <inkml:brush xml:id="br0">
      <inkml:brushProperty name="width" value="0.05292" units="cm"/>
      <inkml:brushProperty name="height" value="0.05292" units="cm"/>
      <inkml:brushProperty name="color" value="#FF0000"/>
    </inkml:brush>
  </inkml:definitions>
  <inkml:trace contextRef="#ctx0" brushRef="#br0">11645 8310 13,'4'-16'17,"-4"16"-13,22-26 4,-11 14-8,0-4 6,7 6 0,-4-3 6,1 3 5,-1 3 2,1 3 5,-1 1 2,-14 3 4,23-2-6,-23 2 1,0 0-5,9 14-7,-9-14-3,-13 23-5,2-4-3,-4-2-3,1 4 0,-8 1-2,4-2 2,-1 1 1,1 1 2,4-7-1,0 4 3,14-19-2,-19 24 2,19-24 4,-4 17 3,4-17 0,0 0 0,0 0 4,12 14-1,-12-14 0,21-3 4,-21 3-5,26-11-1,-11 5-2,3 0 3,4-3-3,3-1 3,-3 1-3,6 1-3,-6-2 1,1 3-2,-5 1 0,4 2-3,-22 4 0,22-8-6,-22 8 4,0 0-5,14 3-4,-14-3-6,0 0-6,-11 14-5,4 1-4,-11-1-1,7 11-2,-15-4-4,8 13-3,-12-3-5,6 4-5,-6 1-2,-2-1 9,2 4 3,-3-2 13,-3-2 14,3-1 18,-4 4 14,1-1 20,0-7 3,3 0-1,4-5-4,3-5-8,8-3-9,0-6-10,18-11-4,0 0-3,0 0 7,0 0 7,22-11 4,-1-11 5,13 4 3,2-14 4,15 4-1,-1-14-2,13 5-9,-5-4-5,1 1-2,-5 1-10,-3 4-1,-8 4-11,-6 2-2,-4 9-13,-15 1 0,0 12-18,-18 7-9,0 0-10,0 0-3,0 0 5,-16 14 4,3 2 9,-5 0 4,0 4 22,3 4 15,1 3 24,2 0 5,2 0 9,6 2-3,4 0 8,4 6 0,-4-1-4,7 8-2,1 2-7,3 9-1,-4 2-4,4 10 9,-8-2-2,5 6 6,-12-6 1,8 7-2,-10-18 1,4 6 1,-15-19-1,2-1-6,-15-12-7,-2-2-11,-12-12-13,-15-14-23,1 4-48,-22-16-68,4-8 1,-4-11-5,11-4 2</inkml:trace>
  <inkml:trace contextRef="#ctx0" brushRef="#br0" timeOffset="1358.909">12065 8348 37,'0'0'98,"0"0"-6,29-4-3,-18-12-85,6 2-9,4-7-6,10-2 1,-2-2-2,11 0 1,0-2 7,4 4 9,3 1 5,-3 7 8,0 4 3,-12 8 1,-2 15 0,-14 4-4,-5 13-7,-17 6-9,-8 7-8,-4-2-10,-15 3-4,4-5-3,-4-5 2,3-6 3,-2-8 1,10-7 5,4-6 6,18-6 4,-19-1 0,19 1-2,-3-14-3,3 14 0,11-22 0,-11 22 2,14-21-1,-14 21 1,0 0 4,13-9 9,-13 9 6,0 12 2,-2 5 3,-5-2 2,0 10-2,-7 3 7,4 7-9,-6-1 2,2 3-7,-1-3 0,4 1-5,-4-4 0,6 3-1,0-8-5,2 0 3,-1-5-4,5-4-1,1 0 0,2-17 1,2 19 0,-2-19-3,14-8 3,-14 8-2,26-32 3,-10 12-3,4-5 3,2-4-2,3 0-1,1-1 5,-1 6-5,1-2 4,3 1-3,-2 2 6,0 4-7,3 4 11,-4 3-6,1 6 6,-4-2 7,-1 14 1,-7 5 6,-1 12-3,-12 2 6,1 11-8,-11 0 4,-3 4-11,-7 3-5,-1-3-5,-2-6-8,-1-10-2,4 3-8,-1-18-5,19-9-6,-23 0-4,23 0-3,-6-28 2,14 11 2,-3-9 4,8 3 6,-2-2 7,3 7 10,-1 3 9,-13 15 13,24-7 0,-24 7 4,11 22 1,-15-5 1,2 14-1,-11-1-2,6 14-1,-13-4-5,4 6 1,-6-5-5,4-1 1,0-4-4,2-7 0,2-9 1,11-3 0,3-17-1,0 0 1,17 1 0,4-8 0,-2-9 3,7 7-3,0-6-1,-1 4-2,-1-1-4,-3-1-5,-4 4-6,-17 9-9,23-15-10,-23 2-11,0 13-25,0 0-61,10-18-4,-10 18 1,0-23 23</inkml:trace>
  <inkml:trace contextRef="#ctx0" brushRef="#br0" timeOffset="2058.377">13449 8253 141,'-3'38'114,"-14"-7"-7,2 6-16,-19-3-116,7 6-16,-16-8-16,9 10-1,-15-8-2,12 4 16,-6-6 16,6-4 27,8-2 12,7-13 20,9 3 8,13-16 8,0 0-1,0 0-11,30-24-9,-7 1-18,10-5 1,1-1-12,1 1 2,2 0-6,-6 8 0,-4 3 1,-3 8 7,-8 8 6,-16 1 4,17 20 9,-17 1-2,-8 1 4,-1 4-6,-4-3 3,-1 0-11,-1 0 0,4-6-13,11-17-6,-18 14-2,18-14-2,0 0 6,0 0-5,20-20 6,0 17 1,-5-2 8,1 5 10,6 14 4,-6-3 8,-1 17-2,-9-7 5,2 13-4,-8-9 3,3 7-4,-9-9-10,4-6-11,-1-3-17,3-14-18,0 0-64,-8-14-26,8-8-4,0 1 4</inkml:trace>
  <inkml:trace contextRef="#ctx0" brushRef="#br0" timeOffset="2534.692">13773 8068 91,'0'40'123,"0"5"-2,-10-5-9,2-6-69,-5-2-52,2-1-3,-5-7-10,3 1 2,-1-8-3,6 6 5,-2-8 5,4-1 8,6-14 8,-2 23 1,2-23 6,0 0-3,22 9 1,-22-9-2,29-16 3,-3-1-4,-2-6-4,8 3 0,5-4 0,1 3 4,2 2 0,-3 9 4,-3 8 1,-3 7 4,-2 18 5,-14 3 0,-1 14 1,-13 8 3,2 9-5,-10-3 0,-4 1-4,-4-6-1,4-6-8,-3-7-7,-5-19-28,19-17-95,-18 6-1,1-22-6,2-8-1</inkml:trace>
  <inkml:trace contextRef="#ctx0" brushRef="#br0" timeOffset="2730.831">13560 8617 275,'24'45'144,"3"-6"-10,-3-18-30,14-13-234,-1-14-4,6-14-5,1-16-2</inkml:trace>
  <inkml:trace contextRef="#ctx0" brushRef="#br0" timeOffset="151745.261">16691 7788 26,'13'-6'88,"-13"6"-41,0 0-12,13-20-14,-13 20-9,14-25-11,-3 8-4,0-6 1,4-1-4,1-4 2,0 0 2,6 5 7,-4-2 0,4 5 9,1 2 4,2 9-2,-4-1 1,5 7 1,-4-1-2,4 5-2,-1-2-3,1 2-2,-3 2-2,4 0-2,-3 1-1,3 0-1,-1 2-2,-1 8-1,-3 2 0,1 7 2,-5 3-2,-2 6 4,0 4-1,-5 4 0,-3 3 4,0-2 0,-2 5 5,-2-4-1,-5-1 1,5 1-1,-9-5 1,3 4 0,-9-7-3,3 2-1,-6-7-7,1 2 1,-6-4-4,1 1 1,-4-6-2,1-4 1,-2 2-2,-3-1 2,1-5-2,-5 2 0,9-3 0,-5-1 3,0-4 0,3-1-2,-1-5 1,3-2 0,2-6 4,1-8 1,0-3 2,2-9-4,4-6 1,2-5 1,1-8 3,8 2-3,1-6 0,3-1-2,9 1-1,2 1 1,7 1 1,1 1-2,4 1-2,4 6 2,-1 4-2,-3 4-5,-1 7-13,-10-2-26,-4 9-65,-11 17-6,7-14 3,-7 14 45</inkml:trace>
  <inkml:trace contextRef="#ctx0" brushRef="#br0" timeOffset="152669.873">17285 7793 3,'0'0'103,"-3"24"0,3-24-6,-19 3-70,19-3-15,0 0-3,-13 13-10,13-13-2,0 0-3,-16 15 1,16-15 6,-11 15 2,11-15 12,-13 22 1,11-4 12,2-18-4,-7 28 5,7-28-1,-4 25-5,4-25-4,0 18-9,0-18-4,0 20-6,0-6 1,-7 0-5,0 6 4,-8 1 0,-1 10-3,-8 6 2,-2 5-5,-3 2-5,4 4-26,-7 4-79,6-16-5,4-1 0,-5-21 0</inkml:trace>
  <inkml:trace contextRef="#ctx0" brushRef="#br0" timeOffset="165925.72">9119 5365 77,'0'-16'106,"3"-6"10,2 0-5,6 2-77,-8 0-3,9 7-3,-4-1-6,5 5-4,-13 9-2,30-19-7,-13 13-2,6-2-1,-2 2-1,9 3-2,2-3-1,0 3-2,5 0 3,0 3-2,3 3 1,-4 1 0,1 2-1,-5 8 1,-3 3 3,0 6-4,-6 2 2,-4 3-2,-2 4 4,-10 3-5,-3 2 6,-8 8-3,-6-3 0,-6 4 3,-8-2-2,-6 6 0,-3-3-1,-3 1 1,-4-2-3,-4-3 1,0-3-2,-1-3-1,0-8 1,-3-4 0,2-8-1,-3-6 2,0-7-2,-2-5 2,1-10 0,0-4-1,-1-11 1,3-10 0,-1-8 1,7-3-3,2-3 1,2-6-3,7 1 2,6-1-2,4 7 2,5 3-2,5 7 2,9-2 3,-1 7-7,8 5 4,1 4-6,5 5 2,5 3-11,2-1-6,11 9-33,-5-4-70,14 9 5,-5-7-6,6 8 4</inkml:trace>
  <inkml:trace contextRef="#ctx0" brushRef="#br0" timeOffset="166532.123">9188 5484 43,'0'0'95,"0"0"5,0 0-45,0 0-15,0 0-4,0 0-6,0 0-6,0 0-10,0 0-6,19 2-3,-19-2-2,29 15-1,-15-4 0,1 1-1,-4 5 2,-8 1 1,2 4 2,-10 4 1,-3 3 0,-12 2 0,2 0 2,-8-2-2,0-4-1,-2-7-1,2-9 0,2-9-1,3-7-2,7-10 1,7 0-2,11-8 1,5 1-2,9-2-1,6 6-3,5 1-7,-4-3-19,12 13-71,-11-6-12,2 4-4,-5 2-2</inkml:trace>
  <inkml:trace contextRef="#ctx0" brushRef="#br0" timeOffset="183494.448">16842 3790 1,'-20'-24'61,"6"1"28,-5 2 1,1-5-44,10 9-5,-2-9 2,10 9-11,0-8-4,7 5-9,4-6-1,7 4 0,-2-4-7,8 3 5,-2-3-8,7 1 5,1-2-3,1 0 3,4 1-5,8 5-2,1-2 3,10 1-2,5 5 0,2 5 0,9 9-1,3 6-2,-3 6 1,2 9 0,-5 7-2,-3 7 2,-9 4-2,-1 10-1,-8-3 5,-4 11-2,-10 1 2,0 8-3,-8 5 2,-3 12-3,-7 3 3,-1 7-1,-13 5 0,-8 5-4,-9-3 2,-6 1-2,-9-5 2,-8-4-2,-11-1 1,-10-2-4,-11-9 0,-5-6 2,-6-11-1,-2-6 2,-5-17-3,1-11 1,2-23 0,7-14 1,8-20 2,3-18-3,10-13 2,5-13-3,10-8-3,7-8 1,12-1-4,3-4 2,17 7-12,3-3-7,16 16-34,-3-7-60,15 9-3,-6 0 2,9 8-5</inkml:trace>
  <inkml:trace contextRef="#ctx0" brushRef="#br0" timeOffset="184258.953">17205 3696 1,'0'0'36,"0"0"48,16-2-1,-16 2-34,0 0 2,21-11-1,-21 11-7,14-7-8,-14 7-8,14-8-6,-14 8-5,15-2-5,-15 2-3,18 10-2,-18-10-2,24 23-2,-12-8 0,-1 8 1,-1 2 0,-3 4 5,-7 0-3,-2 5 3,-9 0 0,-3 3 1,-6 1-1,-2-1 1,-6-6-4,3-2 0,-1-4-2,8-8-1,0-3-2,18-14-1,-13 7 0,13-7-2,0 0-1,21-9-2,-1 5 0,3-4-1,12 5 2,-1-2-1,6 5 2,1 0 1,-5 5 5,0 7 5,-10 2 3,-4 12 6,-19 2 0,-4 9 4,-17 4 3,1 6-7,-14-3 4,-1-1-10,0-3 0,3-10-17,9-6-16,-4-19-77,24-5-32,-4-17-2,15-6-5</inkml:trace>
  <inkml:trace contextRef="#ctx0" brushRef="#br0" timeOffset="198746.617">8413 7679 1,'0'-19'0,"-6"-15"0,12 10 65,-3-10-48,4-3 5,4 2 9,2-7-3,7-3 8,0-4-5,7 1 1,2-9-5,8 0-8,3-7-10,6-2-6,7-2 2,1 3-4,4 4 3,1 2 0,-1 5 0,1 14-6,-5 11 8,-2 8-1,2 13-1,0 11 3,-2 11 0,5 10 1,2 15-4,3 6 5,0 12 2,0 13 0,-7 1 3,-1 12 0,-10 3 1,-4 8 0,-15 2 2,-9 8-3,-20-5 2,-3 1-1,-19-3-4,-7-2 1,-8-12-5,-9-6 4,-5-14-4,-3-6 3,-4-18-8,-4-11 3,-3-15-5,-7-13 3,-4-12-2,-4-13-1,-4-7 1,0-11-2,5 0 1,6-11-9,8 2-13,7-8-22,20 6-52,7 0-32,14-3 1,10-1-5</inkml:trace>
  <inkml:trace contextRef="#ctx0" brushRef="#br0" timeOffset="199407.061">9023 7202 29,'0'0'46,"0"0"-5,5-19-3,-5 19 6,11-17-6,-11 17-3,15-15-7,-15 15-4,22-6-2,-8 12-3,-14-6 4,15 20-1,-12 3 4,1 9-1,-8 1 0,4 13-2,-7 0-4,-2 9 0,-4 2-5,2 2-2,-5-5-3,6-2 0,0-6-4,-1-1 4,3-10-1,5-6-3,6-6 1,5-7 0,7-5-6,7-5 3,2-6 2,7-5-5,8-4-3,1 0 0,4-5 1,-1-2-3,5-5 5,-5 1-7,2-3-3,-5-2-6,-4 2-3,-7-5-9,-3 13-11,-16-13-21,2 10-49,-12 5-19,-7-2 4,7 15 41</inkml:trace>
  <inkml:trace contextRef="#ctx0" brushRef="#br0" timeOffset="199648.226">9382 7257 120,'0'0'119,"-21"8"-4,21-8 1,-16 29-104,9 0 0,-1 19 4,-2 6 0,3 18 2,-8 11 1,1 16 2,-1 10-20,-7-6-49,7-1-78,5-8-4,-2-22-6,6-14 1</inkml:trace>
  <inkml:trace contextRef="#ctx0" brushRef="#br0" timeOffset="-126739.702">6486 9099 1,'0'0'35,"-10"-21"46,10 21 4,0-31-62,0 9 3,7 2 2,-4-4-5,8 7-1,-3-8-1,6 5-1,-2-1-4,5 4-2,-2-2-6,7 7-2,-4 0 0,7-1 0,1 6 0,3-1 1,1 0 0,2 4-2,-3 0 3,8 1-2,-1-1 0,0 2-1,1 1 2,0 1-3,-1 1 2,1 4 1,3-1-3,-4 3 2,-3 5 0,-1 0 1,-6 10 0,-4 1 3,-7 5-2,-1 4 1,-8 3 1,-4 5 1,-7 3-3,-1 2 1,-2 1-3,-2-1 1,2-2-2,-3-2 0,4 0-3,-1-5 2,-3 0-1,-3-4 1,0-1 3,-4 0-2,-1-2 0,-3 2-1,-8-2 3,2 0-3,-3-3 1,-1-4-1,0-5-4,-4-3 2,3-8 0,-3-8 0,2-10 0,-1-3-4,-2-5 0,3 1 0,-1-4-1,1 0-1,2-2 0,2 4 0,6-1-1,1-1 4,1-3-1,4-2-1,4-1 3,3-3-2,3 1 2,4-4-2,1-2 1,3-3-1,3 1 3,1-1-2,4-3 1,3 3-2,3 0 1,4 0 0,1 5-1,-1 2-3,4 7-2,-4 1-8,4 12-11,-12-3-18,13 15-67,-9 2-10,-14-1-5,19 23 3</inkml:trace>
  <inkml:trace contextRef="#ctx0" brushRef="#br0" timeOffset="-126098.278">6826 9150 71,'-15'3'39,"15"-3"7,0 0-4,-18 2-3,18-2-5,-19 7-4,19-7-3,-17 10-5,17-10-5,-12 7-3,12-7 0,0 0-3,0 0 0,0 0-1,0 0-3,0 0 2,18 2-1,-18-2-1,25-5-2,-10 2 0,-1 2-2,2-1 0,-2 4 2,-2 2-1,-12-4 1,21 19 0,-14-6 1,-3 6 1,-7-1 1,3 5 1,-8-1-2,1 1 1,-7-4 0,3 4 1,-4-6-1,1 0 1,14-17-2,-19 26 1,19-26 0,-12 17 0,12-17-1,0 0 1,0 0 0,15 12-2,1-15 0,2 1 0,7-5-3,9-4-6,9 2-19,0-11-92,15 1-13,1-4-8,-4-6-2</inkml:trace>
  <inkml:trace contextRef="#ctx0" brushRef="#br0" timeOffset="-118271.055">18442 10940 1,'-24'-12'69,"24"12"4,-16-17-38,13-2-7,6 4 4,1-8-5,8 4 2,-1-8-2,9 7-3,-1-5-3,6 5-4,-5-3-3,9 6-5,2-3 0,3 0-1,5 1 2,7 2-2,-1-4 2,6 7-2,0-3 1,2 8-1,4 1 1,1 5-1,-5 3 1,-2 8 1,-1 1 2,0 11 1,-3 5-1,-6 7 2,-5 8-2,-4 14 1,-6 7-3,-4 10 0,-11 8-4,-7 5 0,-7 3 0,-8 3 0,-9-2-2,-12 1 1,-8-6-2,-8 1 0,-14-6 0,-2 2 3,-10-11-4,-3-4 2,-3-11-2,0-6 3,0-15-2,-3-8 1,0-17-2,5-10-1,5-16-1,4-15-1,1-8 2,8-15-4,4-7 3,12-9-3,8-6 2,10-9-2,8-2 0,11-3-3,9-2 0,6-6-4,11 8-4,3-5-6,12 13-7,1 0-13,12 22-17,-4 4-30,7 18-28,1 17 1,-2 13 3</inkml:trace>
  <inkml:trace contextRef="#ctx0" brushRef="#br0" timeOffset="-117578.593">18676 11026 37,'-4'-32'75,"4"32"2,-6-19-35,6 19-8,0 0-5,2-18-9,-2 18-3,16 0-1,0 3-4,0 3-2,2 3 0,4 1-2,-3 8 3,-2 2 1,1 6 5,-11 2 1,-1 12 3,-14 1 0,3 9-3,-14-6-1,0 7-3,-5-9-1,2 2-6,-1-11-1,4-6-5,6-13-3,13-14-1,0 0-2,0 0 0,0-12-3,12-2 2,8 0 1,-2 2 1,6 1 2,-5 6 3,2 4 3,-5 4 3,-16-3 1,20 20 2,-20-6 1,0 9 0,-10 0-1,3 5 0,-3 3-6,4 2-5,-5 3-10,4-7-14,7 8-51,2-11-37,0-6-6,-2-20-1,17 9-3</inkml:trace>
  <inkml:trace contextRef="#ctx0" brushRef="#br0" timeOffset="-171808.914">11642 10458 28,'0'0'76,"-15"-9"-26,15 9 5,0 0-10,0 0-3,-18-17-8,18 17-2,0 0-7,0 0-3,0 0-5,-11-14-5,11 14 1,0 0-1,0 0 1,-1 28-6,-5-4 3,3 15-3,-5 13 1,-4 22 0,-5 22 1,2 13 0,-7 22-2,7 13 3,-7 19-3,8 16 3,-1 16-2,5 12-1,2 11 2,1 15-3,-1 1 3,1 10-2,-3 3 4,2-4-2,1-8-1,4-2 0,2-15-4,5-7-1,-1-11 1,5-12-2,6-5-3,1-3 1,3-9 3,0-8-4,-3-9 5,-1-9-4,1-16 3,-1-9-2,-2-15 2,-1-13-2,0-17 0,0-10 2,-1-13-1,1-9 2,0-9-3,-3-6 2,-1-10-3,-7-18 1,0 0-6,0 0-9,11-17-24,-26-26-85,12-4-4,-16-26-4,4-11-4</inkml:trace>
  <inkml:trace contextRef="#ctx0" brushRef="#br0" timeOffset="-170686.173">12414 10290 55,'-13'2'92,"13"-2"-5,0 0 1,27-12-70,3 4-9,6-6 5,10 0-3,7 0 2,9-1-2,4-5 3,11-2 0,9-5 0,9-1-1,4-4-2,10-1 0,0-2-2,9 0 2,4-1-4,4 4 1,-4 0 0,1 5-3,-9 1-1,1 2-4,-11 2 4,-3 4-6,-11 1 6,-13 6-2,-9 2 3,-9 4 1,-12 4 1,-2 4 4,-13 3-3,-6 5 3,-5 4-2,-3 2 0,-7 6-2,1 2-1,-1 1-2,0 1-2,-1 1-1,6 0 0,1 1 2,1 0 0,4-1 2,-3 1 0,3-4 1,3 1 1,-7-3-1,4-1 2,-7-7-4,2 4 0,-1-10-2,-16-9 1,21 20-1,-21-20 3,12 11-2,-12-11 2,7 18-1,-7-18 1,4 22-1,-1-6 0,0 3-2,1 3 0,-4 1 0,1 4 2,2 9 1,-3 5-2,3 9 4,1 10-2,-3 12 1,5 19-1,-2 19 0,3 20-4,0 24 1,-2 27 2,1 27-2,2 17 2,-5 19-1,1 12 3,0 1 2,-1 5 0,1-10 0,0-12-2,-4-14 0,4-12-1,-1-9 0,-3-13-6,0-5 3,-3-7-3,2-6 3,-6-4-1,-4-7 0,1-2-3,-2-14 5,-2-7-2,0-10 0,2-10-1,1-13 0,0-7-1,0-10 2,0-12 1,4-5-4,-1-10 2,-3-8-4,4-15-2,0-1-10,-8-24-15,12 0-69,-22-29-44,10-10-2,-19-25-3,3-13-2</inkml:trace>
  <inkml:trace contextRef="#ctx0" brushRef="#br0" timeOffset="-170109.789">11740 16493 149,'0'0'97,"0"0"-2,0 0 2,0 0-85,36 3 5,-3 1 6,7-8 3,15 8 3,5-11-8,18 4 7,6-10-11,15 4-7,3-8-1,10 0-3,7-9-1,9 0 0,5-9 10,1-2-9,5-6 11,1-7-1,-6-4-1,4 5-3,-7-8 1,-3 6-4,-10 1 0,-9 11-1,-14 2-1,-4 8-3,-8 4-1,-9 2-3,-9 8-4,-13-4-6,-1 7-10,-16-13-24,7 10-86,-24-13-7,-1 7-3,-20-18-1</inkml:trace>
  <inkml:trace contextRef="#ctx0" brushRef="#br0" timeOffset="-169051.074">11693 12480 35,'0'0'80,"-17"-4"-4,17 4-28,0 0-33,0 0 6,0 0 4,0 0 5,31 11 3,-13-14 3,19 6 1,3-13-3,22 6-8,8-10-5,24 2-6,12-8-4,12 1-3,12-2 0,8-2-3,4-4 0,7 0 0,-2-9 3,-4 1 1,-3-5 1,4 3 0,-12-6-2,-1 3 1,-8 3-1,-6 6 1,-13 3-5,-5 5-1,-14 8-1,-12 3 0,-15 7-1,-10 2 0,-8 3 0,-11 0 0,-4 1 1,-6 1 1,-5-2 0,-14 0 0,22 0 1,-22 0 0,0 0-1,22-3 0,-22 3 0,0 0-1,15-3 0,-15 3 0,18-5-1,-18 5 0,26-9 0,-12 3 0,3 3 1,-1-3 0,-2-2 0,4-1 0,-3 1 2,3-1-1,-3-2 1,-1 3 1,-14 8 0,26-21 0,-26 21 0,15-13-1,-15 13 1,0 0-1,11-13-1,-11 13-1,0 0-1,0 0-1,0 0-5,-15-5-7,15 5-21,-26 15-65,13 1-38,-7-4-4,-2-1-2</inkml:trace>
  <inkml:trace contextRef="#ctx0" brushRef="#br0" timeOffset="-168260.55">12428 10381 62,'0'0'96,"0"0"8,13 8 0,-13-8-68,17 21-2,-2 3 0,-4-8-2,10 11-9,-6-7 0,7 6-9,0-8-2,-1 7-9,-2-10-2,-3-2-8,-3-3-8,-13-10-10,14 23-13,-14-23-16,-7 24-25,-11-14-20,-4 10-12,-7 3 3</inkml:trace>
  <inkml:trace contextRef="#ctx0" brushRef="#br0" timeOffset="-167983.358">12243 10929 47,'-40'22'92,"9"-8"-12,10-2-14,7-11-12,14-1-11,0 0-7,14-7-4,9-10-7,13 0-6,11-11-3,12-3-3,5-10 0,7 2-2,2-7 1,3 8-4,-6-1 0,-5 7-2,-16 6-1,-5 7-4,-13 7-2,-9 3-5,-6 12-8,-16-3-11,0 0-12,-24 18-13,6 2-21,-15-9-11,4 12-9,-11-9 6,2 7 14</inkml:trace>
  <inkml:trace contextRef="#ctx0" brushRef="#br0" timeOffset="-167290.908">12505 10754 86,'-18'4'68,"-1"-2"-1,19-2 1,-17 6-5,17-6-7,3 22-10,8 4-6,-8 0-6,13 17-6,-9-1-7,7 7-4,-6-8-8,-1 4-4,0-7-12,-3-13-10,3-6-13,-7-19-10,0 0-12,13-40-14,0 13-4,-8-17 3,8 1 18,-2-5 19,0 3 23,5 11 19,-9-1 18,6 15 19,-4 5 12,4 16 2,-13-1-11,19 28-10,-19-2-11,5 11-8,-7 3-11,-1 8-9,-5-1-12,-8 3-5,-1 2-10,-6-12-10,-1 8-5,-13-10-4,1 1 5,-8-5 3,1 4 11,-8-4 8,3-2 13,4 2 11,-3-3 7,14-2 4,0-3 0,12-6 0,6-11-4,15-9-6,0 0-7,4-20-7,14-1-2,0-8-5,2-5-1,-4-5 0,3 7 3,-5 0 4,-7 6 8,-2 7 9,-5 19 5,-8-14 8,8 14 4,-21 17 1,9-3 1,3 15 1,0 0 0,5 21-1,-3 2-3,14 20-1,-7 10-3,11 13 0,-7 5-7,10 10-2,-6-7-7,6-8-4,-7-12-6,4-21-7,-3-17-15,-5-29-23,-3-16-50,11-21-30,-9-16 0,-11-22-2</inkml:trace>
  <inkml:trace contextRef="#ctx0" brushRef="#br0" timeOffset="-166882.634">12407 11434 3,'29'-35'75,"8"8"0,-5 0-3,3 5-58,5 1 5,0-1 4,0 8 0,-5-3 1,5 6 0,-6-7 2,-2 9-4,-5-5-3,-1 8-3,-7 0 0,0 7 0,-19-1 0,29 12 2,-18 8-1,5 10-2,-3 4 1,5 21 0,1 5 0,5 23 0,-3 6 1,6 13-1,-9 6-1,4 4-1,-3-4-4,-1-4-1,-7-13-2,-3-11-3,-3-18 1,-4-11-6,-1-19-4,-3-18-5,3-14-20,-22-11-31,12-9-70,-15-20-2,1-6-3,-7-10 2</inkml:trace>
  <inkml:trace contextRef="#ctx0" brushRef="#br0" timeOffset="-166082.1">12665 11517 75,'0'0'108,"-5"17"5,0 1-2,-10 2-75,8 13 0,-11-6-2,7 10-8,-8-1-4,3 1-6,0-6-6,3-5-6,4-8-7,9-18-4,0 20-4,0-20-1,25-18-3,-7 1 2,6-3 1,-2 1 2,2 2 5,-3 7 4,-5 2 7,-2 16 3,-14-8 6,10 29 0,-15-9 1,-4 8 1,-1-1-3,-1 2-1,-4-5-3,0-3-3,5-5-5,0-3-2,10-13-4,-11 14-2,11-14-4,0 0-6,0 0-8,16-15-2,3 4 0,-3-4-1,8 2 5,-3-1 3,5 5 9,1 2 10,-6 7 12,1 13 6,-12 1 6,1 16 3,-14-3 1,-1 10-2,-13 0-4,1 3-3,-5-8-6,-1-2-6,-4-12-4,4-9-5,1-10-6,2-15-8,8-2-9,-2-17-8,16 1-7,-8-11-7,20 13-24,-6-10-48,12 8 4,4 4 3,1 2 66</inkml:trace>
  <inkml:trace contextRef="#ctx0" brushRef="#br0" timeOffset="-165682.83">13600 10808 49,'-18'-2'103,"18"2"10,-5 15 5,-1 1-75,12 22 0,-1-2-3,6 19 0,0-7-11,7 10-15,-5-2-24,3-12-26,6-2-41,-11-18-45,-2-11 2,-9-13-4</inkml:trace>
  <inkml:trace contextRef="#ctx0" brushRef="#br0" timeOffset="-165338.602">13686 10901 64,'18'-6'82,"-7"-8"3,10 11 0,-2-4-85,-1 5 1,2 5 2,-5 5 4,-4 7 7,-6 2 8,1 12 5,-14-2 2,0 13 3,-13-7 0,4 12 1,-9-9-4,1 0-2,2-9-10,5-4-3,4-11-7,14-12-1,0 0-3,0 0-1,26-9-2,-2-7-2,0 3-4,3-6-7,3 11-15,-12-10-42,0 13-48,-18 5-6,0 0 4,8 23-5</inkml:trace>
  <inkml:trace contextRef="#ctx0" brushRef="#br0" timeOffset="-164866.286">13491 11563 208,'0'16'126,"0"4"-6,3-3-1,2 4-114,3 8-3,3 8 2,-3-1-2,2 4 2,-4-5-10,-1-4-7,3 4-20,-8-18-11,11 5-14,-11-22-8,0 0-6,0 0 0,16 0 9,-16-16 18,5 4 33,1-6 19,-4-2 21,7 3 12,-5-8 10,7 7 4,-6-7-1,11 8-10,-8-6-15,6 9-8,-3-1-8,-11 15 1,18-11-3,-18 11 4,8 17 1,-5 3 2,-12 1 3,2 10-1,-4-5-1,6 2-3,-8-6-3,7-6-7,6-16-6,0 0-11,13-15-12,0-20-20,14 2-28,-3-14-23,8-3-22,1-5 1,-2 3 1</inkml:trace>
  <inkml:trace contextRef="#ctx0" brushRef="#br0" timeOffset="-164669.158">13954 11400 1,'0'0'84,"7"-12"18,-7 12-8,0 0-30,0 0-14,-11 17-1,15 6-3,-8-3-5,11 14-9,-3 0-9,3 6-4,1 0-6,-1-2-4,0-1-13,0-9-14,4 2-42,-11-30-62,8 19-3,-8-19 0,0-20-3</inkml:trace>
  <inkml:trace contextRef="#ctx0" brushRef="#br0" timeOffset="-164325.928">14021 11563 211,'0'0'106,"0"0"-1,10-17 0,7 3-113,-2-1-7,13 4 3,-1-3 0,2 7 8,0 1 9,-7 2 2,-1 9 2,-21-5 2,15 31 2,-19-6 0,-7 8 5,-14 1 3,2 11 3,-9-5 0,4 6-2,-2-7-3,8-1-1,4-9-4,7-1 1,4-11-5,7-17 0,25 11-4,-1-19-2,8-11-4,4-7-7,4 2-14,-4-13-81,4 8-36,-11-2-5,-7 6-3</inkml:trace>
  <inkml:trace contextRef="#ctx0" brushRef="#br0" timeOffset="-131288.876">7591 11374 1,'0'0'24,"0"0"23,0 0-45,20 6-14,-20-6 2,0 0 3,16 14-4,-16-14 6,0 0-6,22 17-6,-22-17 17,0 0 0</inkml:trace>
  <inkml:trace contextRef="#ctx0" brushRef="#br0" timeOffset="-129491.682">10957 12068 34,'0'0'87,"0"0"-19,0 0-64,0 0-69,0 0-13,32-5 29</inkml:trace>
  <inkml:trace contextRef="#ctx0" brushRef="#br0" timeOffset="-128489.011">15586 11177 43,'0'0'102,"0"0"5,-14-12-4,14 12-60,0 0-8,0 0-5,0 0-12,0 0-2,0 0-11,15-5-4,-15 5-10,22-12-16,-4 6-23,0-5-50,1-8-8,9-1-5,-2-6 6</inkml:trace>
  <inkml:trace contextRef="#ctx0" brushRef="#br0" timeOffset="-128258.864">15969 10925 212,'15'-5'115,"-15"5"-4,7-23-29,-7 23-76,12-16-1,-12 16-2,21-20 1,-21 20-2,25-26 0,-11 15 0,1-2-4,0-1-11,7 1-15,-4-2-21,8 3-29,-5-1-28,2-2-4,2 3 3</inkml:trace>
  <inkml:trace contextRef="#ctx0" brushRef="#br0" timeOffset="-128049.717">16308 10680 57,'0'0'95,"0"0"1,0 0 10,9 12-57,-9-12-14,0 0-2,0 0-2,14 11-2,-14-11-6,0 0-3,17-3-8,-17 3-6,22-9-12,-22 9-14,33-14-18,-19-3-26,9 11-31,-5-4-21,0 0-1,-3 5 3</inkml:trace>
  <inkml:trace contextRef="#ctx0" brushRef="#br0" timeOffset="-127787.548">16709 10543 138,'0'0'99,"0"0"3,18-12 0,-18 12-98,22-19-11,-3 14-10,-1-5-5,7 0-13,-3 0 2,0 2-3,-3-4 1,2 4-6,-2 0-19,-5-7-16,8 12 2,-9-11 66</inkml:trace>
  <inkml:trace contextRef="#ctx0" brushRef="#br0" timeOffset="-127691.458">17063 10363 74,'16'-6'32,"-16"6"-28,13-10-7,5 10-73</inkml:trace>
  <inkml:trace contextRef="#ctx0" brushRef="#br0" timeOffset="-127515.368">17270 10267 157,'17'10'52,"-17"-10"-6,0 0-3,0 0-75,20-8-30,-20 8-7,21-14-34,-2 14 72,-19 0 31</inkml:trace>
  <inkml:trace contextRef="#ctx0" brushRef="#br0" timeOffset="-127220.169">17551 10141 163,'16'-14'91,"8"13"-14,-7-10-34,6 0-61,-1 0-14,7-1-22,-5-3-14,0-2-8,0 1 13,-3 3 30,-1-1 22,-3 0 23,-1 2 17,-2 1 24,1 5 14,0-1 13,-15 7-18,21-9-25,-6 6-21,-1 2-22,2-6-11,-2 4-16,1-6-9,-1 1-35,4 2-5,-7-9-4,7 9 55</inkml:trace>
  <inkml:trace contextRef="#ctx0" brushRef="#br0" timeOffset="-127103.091">18090 9829 128,'0'0'96,"21"-13"3,-21 13-40,0 0-33,0 0-38,19-10-78,-19 10 0,19-3-10,-3 1 3</inkml:trace>
  <inkml:trace contextRef="#ctx0" brushRef="#br0" timeOffset="-126681.81">18284 9738 247,'14'-2'95,"-14"2"-11,24-13 3,-24 13-116,38-14-5,-15 4 2,7 9-5,-10-7 18,5 4 13,1 1 8,-8-4-3,2 3-6,-5 1-2,-1-7-1,-14 10 7,24-12 0,-24 12 11,18-14 1,-18 14 12,19-12 2,-19 12 3,0 0-1,14-14 0,-14 14 4,0 0-8,17-8-1,-17 8-12,0 0 0,17-10-5,-17 10-2,16-11-3,-16 11-4,16-12 0,-16 12-10,14-8-5,-14 8-5,0 0 3,0 0 0,0 0-2,0 0-25,-16-11-47,16 11-1,-18-5 8,18 5 22</inkml:trace>
  <inkml:trace contextRef="#ctx0" brushRef="#br0" timeOffset="-89608.068">15459 11422 1,'0'0'30,"-4"-22"43,4 22-35,0 0-4,0 0 4,0 0 0,0 0 4,0 0-6,0 0-2,0 0-4,0 0-1,0 0-6,0 0-2,0 0-3,0 0-4,0 0-1,0 0-2,-3-14-2,3 14-1,0 0 3,14-18-3,-14 18 1,18-14-3,-18 14 0,23-12-3,-23 12 1,25-7-1,-25 7-1,22-7 0,-10 5 5,-12 2-3,24-14 4,-24 14-2,26-14 4,-8 1-3,-3 6 1,0-2-2,6 3 1,-6-5-2,-1 7 0,1-2 0,-1 2-1,-14 4 0,23-7 0,-23 7 0,25-13-1,-11 6 1,4-1-1,2-4 0,1-2 0,4-3-1,1 2-1,0-4 0,2-1-1,-5 3 0,2 0 0,-4 3 1,-2-1-1,-4 6 1,-1 0-1,0 1 1,-14 8 0,23-9 1,-23 9-2,25-8-1,-13 2 2,5-2 0,-3 2 1,4-3 1,-2-2-2,2 0 2,-1-1-2,2-4 1,-1 3-1,-3-3 0,0 1-1,3-1 0,0 1 1,-3 1-1,4 2 1,-2-2-1,-2 5 1,2 0 0,-1-1-1,-2 3 2,1-3-1,-1 1 1,1 1-1,-1-2 0,4-4 0,-2 3 0,5-4 0,1 4-1,-1-3 0,1 2 0,0-1 1,1 1 0,-2 3 0,1 0 0,-4-1-1,1 4 1,-1-1-1,-1-1 1,2-1 0,-4 2 0,2 0 1,0-1 0,3-4-1,-2 1 0,1-3 5,-1 3-5,1 1 4,-2-4-4,1 1 3,1 1-2,-1 4 3,0 1-4,1-1 1,-3 0-1,0 4-1,-1-2-1,2-1 1,-1 0-1,-16 7 1,25-10 0,-10 4 0,-2 0 1,3-2-2,-2 2 2,1 0 0,2 0 0,-1-2-1,2 1 0,-4 2 0,1-3 0,4 2 2,-5-3-1,4 3 0,-3 0-1,3-1 1,0-2-1,1 1 0,-1 1 1,4-2-1,-4-2 2,4 2-1,-2-1 0,3-2-1,0 3 1,0 0 0,-1-2-1,0 5-1,-4-4 1,1 1 0,-3 3 0,0 1 1,-3-2-1,1 1 0,-14 6 0,26-16 1,-13 8 0,1-1-1,-1 2 0,1-1 1,1-1 0,2-2 1,1 3-1,-2 0 1,3-1-2,-1 3 2,-2-2-1,3 2 0,-3-3-1,0 1 1,0 4 0,-3-4 0,3-1-1,-1 1 1,0-1-1,3-4 1,2 3-1,-2-1 0,3-4 1,2 2-1,2-2 2,-1 4-1,-2-4 1,4 5-2,-5 0 2,3-3-1,-2 6 0,-1-3 0,0 1-1,1 3 1,-2-2-2,0 1 2,0-3-1,0 4 0,-2-1 1,0-1-1,2-1 0,-2 2-1,-1 1 3,-2 0-2,1-3 2,-1 3-1,-1 1 0,1-1 0,3 0-1,-5-2 1,3 2-1,-3 0 1,-13 6-1,24-11 2,-24 11-1,16-9 0,-16 9-1,0 0 1,0 0-1,16-5 1,-16 5-1,0 0-2,0 0-2,0 0-2,0 0-3,0 0-12,0 0-32,0 0-85,16 5-7,-16-5 1,0 0-6</inkml:trace>
  <inkml:trace contextRef="#ctx0" brushRef="#br0" timeOffset="-87942.956">18812 9506 1,'0'0'33,"0"0"19,0 0-18,16-17-6,-16 17-4,0 0-5,15-14-2,-15 14-1,0 0 0,0 0-1,0 0 2,0 0 0,0 0 2,0 0 0,0 0 4,0 0 0,0 0-3,0 0-3,0 0-4,0 0-4,0 0-2,0 0-2,0 0-2,0 0-3,0 0 0,0 0-1,0 0 3,0 0 0,0 0-2,0 0 0,18-17 0,-18 17-1,18-13 1,-18 13 0,18-12-1,-18 12 3,22-12 2,-22 12 4,12-6 2,-12 6 1,0 0 2,0 0 0,0 0 1,0 0-2,0 0-2,0 0-3,0 0-1,0 0-1,9-14-2,-9 14 1,0 0 0,0 0-1,0 0 1,0 0 1,0 0-1,0 0 0,0 0 0,0 0 0,0 0 0,0 0 0,13-11 0,-13 11-1,0 0 0,0 0-1,0 0 0,0 0 0,0 0 0,0 0 0,0 0 0,0 0 1,0 0 0,0 0 0,0 0 1,-13 12 2,13-12-2,-17 16 2,8-1 0,-4-1 1,-7 9-1,0 5 2,-2 1-3,-3 0 2,2 2-2,2-2 1,-3-1-2,2-3 0,9-4-1,-4-2-1,6-5 2,11-14-1,-20 20-1,20-20-1,-11 16-1,11-16 2,0 0 0,-13 16-1,13-16 0,0 0-2,0 0 1,0 0-2,0 0-3,0 0-7,0 0-9,0 0-14,4-12-21,16 5-35,-12-8-37,11 0-2,-4-5 6,3-3 0</inkml:trace>
  <inkml:trace contextRef="#ctx0" brushRef="#br0" timeOffset="-87543.696">18857 9498 78,'0'0'92,"-16"-9"11,16 9 0,0 0-65,0 0-3,20 7 2,-20-7-2,0 0-2,15 14-7,-15-14-5,21 22-3,-8-5-6,0-2 1,7 2-3,0-3 2,5 4-4,1-4 1,4 5-3,-3-7 0,1 0 2,-6-4-1,2-2 0,-9-1 2,3 1 1,-18-6-1,0 0 0,0 0-2,0 0-2,0 0-5,-18 9-4,18-9-8,-22-1-12,22 1-18,-25-7-26,25 7-65,-15-7 1,15 7-1,-25-6 5</inkml:trace>
  <inkml:trace contextRef="#ctx0" brushRef="#br0" timeOffset="-87139.426">18545 9776 125,'-18'-3'96,"18"3"9,0 0 5,-3-14-80,3 14 0,16 7 1,-3 3 0,-13-10 2,27 27-3,-16-11-8,5 6-6,0-4-7,4 7 1,0-5-3,0-1 1,3-1-2,3-4 1,-2-2-1,3-1 0,0-5 0,2 2-1,-6-5-1,2-2 1,-4-1-1,1 0 1,-22 0-2,20-3 0,-20 3-1,0 0 0,17-7-2,-17 7-2,0 0-5,0 0-9,0 0-20,-17-13-41,17 13-54,0 0-2,0 0-1,0 0 2</inkml:trace>
  <inkml:trace contextRef="#ctx0" brushRef="#br0" timeOffset="-86796.192">19098 9866 261,'0'0'122,"-18"-3"0,18 3-2,0 0-115,0 0-4,0 0 2,0 0 2,-1 16 2,1-16 4,-20 22 0,8-5 0,-13-2-1,2 5 0,-6 3-1,-1 1 0,-5-6 0,9 0-3,-2-2 0,7-4-5,3-4-1,18-8 0,-16 8-2,16-8 0,0 0-2,16-13-1,-16 13-5,22-15-1,-22 15-10,20-17-16,-4 12-73,-16 5-19,11-24-1,-8 7-2</inkml:trace>
  <inkml:trace contextRef="#ctx0" brushRef="#br0" timeOffset="-82808.531">18557 8557 1,'0'0'88,"0"0"11,5-13 5,-5 13-51,0 0-20,0 0-8,0 0-5,0 0 4,0 0-3,0 0 1,13-13 0,-13 13 4,0 0 0,10-14 1,-10 14-2,0 0-4,0 0-3,0 0-4,0 0-3,0 0-3,0 0-2,0 0-3,0 0-2,0 0 2,0 0-1,6 17 2,-6-17 1,-3 20 0,3-7 0,-3 2 1,1 2 1,-1 1-1,0 4 1,0 0 3,2-1-4,-5 4 4,3-2-4,3-2 3,-2 1-3,2-1 4,-3-4-5,1-3-2,2 2 0,0-16-1,-4 21-1,4-21 1,0 20-1,0-20 0,-2 16-2,2-16 1,0 0 0,-5 17 0,5-17 0,0 0 0,-4 15 1,4-15-1,0 0 2,0 0 0,-9 14-1,9-14-1,0 0 1,0 0-1,0 0-4,0 0-4,0 0-14,0 0-53,9-20-71,-9 20-2,13-34-4,-9 11-5</inkml:trace>
  <inkml:trace contextRef="#ctx0" brushRef="#br0" timeOffset="-81614.733">15524 10021 97,'0'0'99,"0"0"7,0 0 0,-14-6-76,14 6 1,0 0 4,0 20-1,7 5-1,-6-2-5,6 14-3,-4-2-7,1 10-2,-1-2-8,-3 0-7,3-2-13,-6-11-14,8 5-31,-7-17-67,2-18 2,0 0-5,0 0 3</inkml:trace>
  <inkml:trace contextRef="#ctx0" brushRef="#br0" timeOffset="-80992.319">15801 10218 119,'0'0'108,"0"0"2,0 0-23,0 0-44,4 15-4,-4-15-6,0 0-4,15 16-7,-15-16-6,15 17-2,-1-10-2,-14-7-2,29 0-3,-10-4-3,2-5 0,4-5-3,4 0 0,1-3 0,-1 0-1,0 0 0,-3 2-1,-4 2 4,-4 4-1,-18 9 3,18-7 0,-18 7 0,0 0-1,0 0 0,0 0-3,-7 18-6,7-18-10,0 0-20,-15 5-30,15-5-60,0 0-5,4-17 3,-1 0-1</inkml:trace>
  <inkml:trace contextRef="#ctx0" brushRef="#br0" timeOffset="-80287.854">16363 9870 36,'0'0'94,"0"0"3,0 0 1,0 19-62,0-19 0,4 21 2,-4-8 0,10 13-5,-10 0-6,4 6-1,-4-1-1,5 6-3,-5-3-6,3 1 1,-4-7-7,1-3-3,0-9-3,0-2-2,0-14-1,0 0-1,0 0 0,0 0-2,0 0 1,15-20-2,-11 0 0,6-6-3,-1-2 0,1-4-4,8 1 1,-6-3-1,8 5 2,-4 0-1,5 4 3,-2 7 0,-1 3 2,-1 2 1,1 2 3,-5 8 1,-13 3 3,21 8 5,-21-8 1,11 23 3,-8-3 2,1 9 2,-4 4 0,7 2-1,-6-1-3,9 4-2,-2-5-3,3-4-2,4-6-4,-1-8-5,1-2-10,-15-13-31,21-6-82,-21 6-7,0-23-1,-10 4-4</inkml:trace>
  <inkml:trace contextRef="#ctx0" brushRef="#br0" timeOffset="-21655.729">5025 4079 39,'-15'-6'94,"15"6"-8,-15-6 2,15 6-90,-14-14 2,14 14 0,11-26 3,4 6 1,2-5 1,9-6 3,0-7 3,10-1 1,4-5-1,4 5 1,7-7 0,4 7-3,6-4-2,2 5-2,2 1 1,1 0 3,3-5-2,5 2 2,-2-6-2,5 0 5,0-5-1,3-4 4,6-2-4,5 3-3,-3-1 1,7 2 0,4-2 0,2 6-2,2 2 0,5 0-4,2-1 1,3 2 1,7-3-3,5 2 2,-2 0-2,10 1 0,1 1-1,-1 5 1,0 0 0,-2 3-1,0 2 1,-4-2 0,6 3 0,0-5 1,1 5-1,0-1 2,1-3-2,7 1 1,4 0 0,6 4-3,2-2 3,0 6-4,5-2 3,-1 2-3,5 6 2,2-2-3,1 0 4,-4 4 1,1 1-2,8-2 3,-2 5-2,5 4 3,-6-1-3,4 1 3,2 6-4,1 0 2,2 3-2,-4 1 1,2-2-1,4 4 0,-1-2 0,4 1 0,-3 0 0,5 1-1,-1-1 0,2 1 1,-5-1 2,4 4-2,-2-1 0,1 2 0,-1 1 0,-4 5 1,-6-3-2,6 3 2,-3-1-2,-6 3 1,1-1 0,-6-2 1,1 4-2,-1-2 1,0 5 0,-4 2-4,-6 0 4,4 0-1,-7 3 3,4 0-3,-8 0 4,-5 6-4,-5-1 4,-1-1 0,-5 4-1,3 1 0,-10 7-2,-1-1 1,0 7-2,-7-2 2,2 0-2,-1 4 1,-3-2-1,-2 2 0,-2-4-1,-3-1 2,0-2-1,-6 0 4,-1-2 0,-1-1 1,-4 6-1,-2-3-4,-1 0 4,-4-3-4,-4 0 4,-1 3-6,1-5 3,-4 0-3,-7-6 3,0 1 1,-4 2-1,-6 0 1,-1 2-1,-2 1-1,-5 4 0,-3 0 2,-2 1-2,-2 5 2,-7-5 0,-1 0 2,-4 0-3,-6-3 4,-2-2-3,-6-1 1,-4-5 0,-3 2 1,-1-5-3,-3-2 2,0 2 1,-2-3-3,0-3 3,-2-3-4,0 0 3,-7-14-3,12 22 4,-12-22-4,11 13 0,-11-13 1,0 0 0,14 16 2,-14-16-1,0 0-1,0 0 1,14 12 1,-14-12-1,0 0-1,15 9 1,-15-9 0,0 0-1,16 6 2,-16-6 0,0 0-1,14 5 1,-14-5-1,0 0 0,0 0 0,0 0 0,0 0 0,0 0-2,0 0 2,0 0-1,0 0 0,0 0 0,0 0 0,0 0-1,0 0 0,0 0 0,0 0 2,0 0-2,0 0 0,0 0 1,0 0 0,0 0-1,0 0-2,0 0-4,0 0-11,18 8-28,-18-8-90,0 0-10,0 0-5,-18-26-8</inkml:trace>
  <inkml:trace contextRef="#ctx0" brushRef="#br0" timeOffset="-19768.467">5335 3822 66,'14'-16'34,"1"6"2,-15 10-1,19-16-3,-19 16-1,0 0-3,14-14-2,-14 14-6,0 0-2,0 0-2,0 0 1,0 0-4,0 0-2,-14 8-2,14-8-1,-19 9-1,19-9 1,-21 16-1,5-2 1,-2 3 1,-4 3-1,0 7 3,-10 6 0,2 7 4,-10 4 0,0 10 3,-11-3-2,8 7-1,-9 1 3,5 2-8,0-7 4,3-3-8,4-12 4,11-9-8,7-5 3,7-14-10,15-11-6,0 0-8,7-22-13,5-6-6,14 5-20,-6-15-23,14 4-36,-5-6 6,8 2 1</inkml:trace>
  <inkml:trace contextRef="#ctx0" brushRef="#br0" timeOffset="-19448.252">5317 3888 89,'24'-18'96,"-5"-1"2,-4 2-35,-1 11-25,-14 6-8,0 0-4,0 0-5,15 18-3,-22 1-1,3 19-2,-3 1 2,2 12-3,-5-1-2,3 9 0,-4 1-3,1 2 0,2-10 4,0 0-5,-2-12 1,2-1-3,-3-10 3,4-4-5,-1-10 3,-2-1-7,10-14-5,-15 15-9,15-15-14,0 0-19,-7 14-39,7-14-33,0 0-5,4-14-1</inkml:trace>
  <inkml:trace contextRef="#ctx0" brushRef="#br0" timeOffset="-18768.802">4806 4531 37,'0'0'87,"3"-17"-1,-3 17 0,0 0-56,15 5-7,-15-5-4,14 31 1,-13-5 1,9 19-1,-16 4 3,6 14 0,-14 5-2,6 7-3,-10-3-5,3-2 0,-3-7-4,3-11 0,1-12-6,6-9 3,1-13-5,7-18 2,-4 19-3,4-19 1,0 0-2,0 0 2,22-16-1,-22 16 0,14-12 2,-14 12-3,12-14 0,-12 14 0,0 0 2,14-11-1,-14 11 1,0 0-1,19-7-1,-19 7 0,29-22 3,-8 8-3,9-6 1,5-4-1,3-2 3,5-4-3,1-2 4,3 0-1,-2-1 2,-2 4-1,-6 3 1,-8 3-1,-4 8 1,-7 5 0,-18 10 1,15-6-2,-15 6 0,-7 16-1,7-16-1,-22 10-2,22-10-10,-26-3-19,26 3-76,-7-29-13,7 0-4,0-7-2</inkml:trace>
  <inkml:trace contextRef="#ctx0" brushRef="#br0" timeOffset="-17965.267">5294 4262 101,'8'-20'96,"-8"20"-12,0 0 5,0 0-93,-15 8 3,1 18 8,-1 11-4,-10 9 11,-4 14-1,-5 3 7,-2 11-5,-8-3 5,11 1-11,-3-12-3,10-11-5,1-10-4,11-18-1,14-21-4,0 0 1,14-23-2,8-14 2,10-4-2,2-10 2,6 2 3,0 0-1,-3 2 6,-1 15-1,-11 4 4,-6 16 2,-19 12 3,0 0 0,-11 20 1,-8 5 1,-14 4-2,-3 3 0,0 2-4,-1-3-1,1-7-4,7-2-2,7-8-4,10-11-1,12-3-4,12-22 1,10-1 0,7-3-3,11 5 3,0-2 0,7 6 6,-6 15 2,-5 16 8,-10 15 0,-12 14 2,-10 14 4,-15 3 0,-4 3 2,-14-3-4,0-3 1,-7-9-7,7-11 1,3-14-3,4-11-2,7-2-2,15-10 2,0 0-1,-3-27-4,18 9-3,-1-14-10,12-1-11,-5-16-33,9-3-38,-2-11-4,-6-5 1</inkml:trace>
  <inkml:trace contextRef="#ctx0" brushRef="#br0" timeOffset="-17296.821">5178 4183 21,'-26'24'87,"-10"2"2,6 12 2,-6-2-65,7 2-9,4-1-11,6-5-1,5-4-8,7-6 7,10-9-7,-3-13 1,30-9 0,-5-11-7,7-7 6,5-3-4,0-1 5,-1 2-7,0 2 7,-10 10-4,-8 9 7,-18 8 8,0 38-2,-21-1 11,-13 16-1,-20 5 8,-1 13-5,-11-6 2,1 1-5,3-17-8,7-9-9,15-17-10,14-23-4,20-17-2,9-23 0,23-8 3,6-16 0,16-7 4,3 3 11,4 1 0,-1 11 7,-10 10-1,-3 17 6,-17 15-4,-8 20 4,-27 19 2,-9 16-7,-19 12 6,-2 7-7,-9 4-1,3-4-9,2-1-4,10-16-7,16-15-5,19-28 2,0 0 0,36-25 3,7-4 4,5-1 3,4 4 11,2 12 4,-6 16 6,-8 23 0,-14 22-3,-12 21-1,-14 12-5,-11 8 2,-8-1-8,-2-10 1,-2-6-12,1-25 1,5-19-7,17-27 0,-15-17-5,12-33-27,6-16-47,5-12-4,-1-27-2,10-15 78</inkml:trace>
  <inkml:trace contextRef="#ctx0" brushRef="#br0" timeOffset="-11729.106">4780 3154 72,'7'-20'97,"-7"20"-3,1-22-4,-1 22-84,-4-17 3,4 17 7,0 0 2,0 0 6,0 0 0,3 25-2,2 17 1,-9 2-6,8 18-10,-4 12-91,3 3-23,-6-8-15,3-17-4</inkml:trace>
  <inkml:trace contextRef="#ctx0" brushRef="#br0" timeOffset="-10464.229">22150 3194 156,'0'0'114,"-16"-22"-1,16 22-4,-12-21-88,12 21 2,0 0-2,-4 15-7,8 14-3,1 8-6,-3 16 2,-1 5-1,-1 11-2,-1-2-7,-1 0-9,2-5-17,-8-21-38,11-8-44,-3-33-3,0 0-5,20-8-6</inkml:trace>
  <inkml:trace contextRef="#ctx0" brushRef="#br0" timeOffset="-9915.897">22517 3505 172,'0'0'118,"-24"0"-5,24 0 4,-20-3-91,20 3-4,0 0-1,21-3-8,0 0-4,6-1-3,9 0-1,5-4-3,4 4-10,3-6-10,8 7-35,-9-11-61,5 5-2,-6-9-4,-5 4-3</inkml:trace>
  <inkml:trace contextRef="#ctx0" brushRef="#br0" timeOffset="-9072.329">23329 3343 28,'4'-17'98,"-4"17"0,0-12 1,0 12-46,0 0-10,-4-19-6,4 19-11,0 0-6,0 0-7,2 25-3,0-2 0,-2 0-1,0 10 2,0-3-2,0 6 2,-4-4-1,3-3-1,-3-6-3,2-7-5,2-16 1,-4 17-8,4-17 0,0 0-4,4-22-7,-4 1-2,9 2-2,-4-12 2,12 5-1,-8-9 5,11 6 4,-4-2 2,8 5 7,-6 6 7,1 0 6,-1 15 7,-18 5 2,26 0 6,-26 0-1,19 25 5,-13-13-1,5 13-3,-9-4-4,9 5-4,-9-3-4,5 0-3,-2-1-2,0 1-4,1-4-5,-2-6-6,7 4-12,-11-17-50,27 5-58,-11-20-9,8-4 0,-8-24-11</inkml:trace>
  <inkml:trace contextRef="#ctx0" brushRef="#br0" timeOffset="41475.396">20592 6872 1,'11'-29'56,"7"12"38,-11 2-29,-2-5-12,-5 20-4,7-19-9,-7 19 3,0 0-2,-19 12-1,-2-7-5,2 15-3,-13-6-3,7 14 0,-10-5-6,4 12-1,-3-4-5,5 6-5,0-3-2,7 0-5,5-5 1,5-3-2,8-3-1,4-8-4,0-15-4,19 16-1,2-18-2,1-8-1,12 0 0,3-11 3,6 2-5,0-4 7,5 5-4,-1 2 9,-3 6 0,-1 11 3,-14 8 3,-3 14 0,-10 7 7,-7 19-4,-12 2 5,-5 15-3,-13-3-2,2 8 1,-7-10-5,5-2-1,-1-13-4,5-12-2,8-10-4,9-24-3,0 0-5,1-29-5,17 0-10,-7-23-18,19 7-26,-12-13-53,10-2-6,-2 1 2,3 5 3</inkml:trace>
  <inkml:trace contextRef="#ctx0" brushRef="#br0" timeOffset="43335.638">21026 6695 1,'-3'-20'68,"-5"0"39,4 2 2,1 4-46,-2-6-14,5 20-5,8-25-5,-8 25-7,15 3-5,-4 19-3,-4 6-2,7 19 1,-6 7-2,6 22 3,-6 1-2,2 7-2,-2-1-6,3 2-2,-4-11-4,4-8-3,-4-14-1,0-10-2,1-8-5,-4-13 0,-4-21-1,0 0-4,0 0 0,6-31-1,-5-2-2,-1-12-3,4-1 2,-1-7-1,8 4 1,-3-5 4,6 13-1,1 4 2,2 11 1,-1 7 5,2 15 6,0 10 1,-4 8 7,1 12-2,-4 3 4,0 6 0,-4-1 0,0 3-2,-3-11-7,1-4-1,3-8-5,-8-14-5,23 3-5,-12-19-4,8-4-7,-4-16-7,6 0-9,-6-13-5,7 7 1,-9-5 2,6 13 3,-11-2 7,3 12 5,-5 5 8,-6 19 9,11-14 7,-11 14 4,0 0 2,0 0 4,0 0-1,0 0 6,0 0-2,0 0 5,0 0-1,0 0-2,14 2-2,-14-2-4,0 0 1,0 0-6,0 0 2,0 0-4,0 0 1,2 14-2,-2-14 2,0 0-1,0 0 0,0 0 2,0 0-3,0 0 3,0 0-3,0 0 1,0 0-1,0 0 1,0 0-1,0 0-1,13-14 0,-13 14-1,0 0 2,0 0-1,0 0 1,0 0-1,0 0 2,0 0 0,0 0 0,0 0 0,0 0-2,0 0 4,0 0-3,0 0 1,0 0-2,0 0 1,0 0 0,0 0 1,0 0 1,0 0-1,0 0 1,0 0 1,0 0 1,0 0-1,0 0-2,0 0 0,0 0 0,0 0-2,0 0 1,0 0-2,0 0 0,0 0 2,0 0 1,0 0 0,0 0 1,0 0 1,0 0-1,0 0 3,0 0-1,0-15 0,0 15 0,0 0 0,0 0 2,-2 18-2,2-18 3,3 32-2,3-2 7,-4 0 0,5 9-1,-6 2 0,5 3-3,-2-3 1,5-1-4,0-8 1,-2-5-6,4-9-3,2-6 0,3-7-5,3-13-3,2-9-5,-2-10-7,9-4-14,-9-15-4,14 0-12,-18-16-2,13 8 2,-13-6 5,7 15 6,-11-4 10,0 14 18,-4 7 9,-7 8 16,0 20 8,0 0 3,0 0 3,0 0 0,0 0-3,-18 19-4,18-19-3,-5 18-4,5-18-1,2 15-4,-2-15-2,0 0-1,10 16 2,-10-16 1,7 14 2,-7-14 2,7 23 0,-3-6 4,2 18 3,-4 8 5,8 19-1,-6 10-1,7 16-2,0 4-3,0 8-2,1-6-5,2-6 1,-1-8-11,-1-17 1,-1-15-8,-5-18-2,3-11-14,-9-19-12,0 0-28,-6-17-55,3-9-12,-5-17-1,2-5 4</inkml:trace>
  <inkml:trace contextRef="#ctx0" brushRef="#br0" timeOffset="43602.815">22062 6829 76,'5'-40'110,"-5"9"5,3 10-1,-3 21-69,6-26-5,8 29-4,-14-3-9,28 17-6,-12 4-4,8 10-3,-2 1-1,4 8 3,-11 0 4,0 3-1,-13-1-1,-7-1-2,-11-7-4,-10 2-5,-9-10-9,-11-8-20,8-1-46,-6-21-65,7-6-5,5-17 0,10-7-3</inkml:trace>
  <inkml:trace contextRef="#ctx0" brushRef="#br0" timeOffset="43792.944">21732 6367 214,'-25'8'128,"7"6"-3,11 1-4,7 10-121,7 0-33,11 2-79,4 1-9,3-8-6,4-3-4</inkml:trace>
  <inkml:trace contextRef="#ctx0" brushRef="#br0" timeOffset="44502.419">22691 6458 37,'3'-24'113,"-2"7"9,-1 17 4,-14-22-60,5 34-7,-19-1-6,6 20-11,-15 1-10,8 16-8,-4-2-10,4 6-4,8-4-9,2-3-4,18-8-7,10-13-3,12-8-5,6-13 0,16 0-1,-1-9 1,6 1 7,-7 2 6,-4 6 9,-11 9 4,-12 4 5,-12 12 4,-19 5 2,-1 11 0,-11-6-5,-3 2-10,6-5-16,0-15-19,18 0-39,8-20-57,10-32-7,6-9-3,13-16 3</inkml:trace>
  <inkml:trace contextRef="#ctx0" brushRef="#br0" timeOffset="44738.575">22967 6250 126,'0'0'122,"0"0"1,0 0 1,-9 24-80,16 16 0,-7 1-8,14 16-14,-6 5-1,6 8-6,-4 0-6,2 2-4,-3-7-5,-3-10-8,1-6-22,-9-26-28,8 0-72,-6-23-5,0 0 1,-22-6-1</inkml:trace>
  <inkml:trace contextRef="#ctx0" brushRef="#br0" timeOffset="44894.677">22790 6626 151,'7'-22'120,"10"-4"0,10-1-3,16-1-103,1-1-21,4-2-59,1 0-44,0 5-1,-3 3-11</inkml:trace>
  <inkml:trace contextRef="#ctx0" brushRef="#br0" timeOffset="45770.262">23451 6697 1,'0'0'62,"0"0"15,-14-5-1,14 5-78,5-21 6,-1 7 4,2-2 5,-2-5-1,4-4-5,0 1 2,-3-3 0,0-3 3,1 5 4,-6-3 4,3 10 1,-9 1 6,6 17 5,-22-6 5,11 20 3,-14 4 0,7 17-2,-11-1-6,7 20 0,-5-6-8,6 4-5,2-3-6,6-4-1,4-10-7,7-8-5,2-27-6,17 9-7,3-21-5,0-16-4,10-1 0,-8-16-4,7 8 5,-10-4 5,2 7 11,-7 11 8,-10 6 9,-4 17 7,0 0 4,-1 27 2,-5-4-2,12 10-3,-5-6-7,13 3-4,6-15-6,8-12-6,10-15-8,0-20-6,9-13-4,-7-17-5,6 1-6,-12-18 0,1 7-4,-15-7 3,-3 16 7,-9 6 12,-8 11 4,-3 9 12,-5 10 8,3 11 8,-8 5 5,13 11 7,-17 4-1,13 8 0,4-12-3,-8 40-5,1-12 5,7 15-7,-4 3 0,5 9-6,-2 4-1,5 7-5,0-5-1,1-5-3,5-8-12,-4-13-4,6-3-13,-12-32-18,17 16-50,-17-16-43,5-28-1,-10 0 3</inkml:trace>
  <inkml:trace contextRef="#ctx0" brushRef="#br0" timeOffset="45978.402">23576 6357 219,'-19'4'139,"19"-4"1,-24 6-1,24-6-102,17-4-12,5-2-3,3-10-10,10-1-6,8-4-10,3-7-11,12 10-50,-16-9-71,9 10-2,-9-4-5,-4 6 1</inkml:trace>
  <inkml:trace contextRef="#ctx0" brushRef="#br0" timeOffset="46651.85">24122 6303 106,'0'0'124,"0"0"3,0 0 2,5 27-71,-10-14-7,8 18-12,-9-7-10,9 10-6,-5-5-10,7 1-2,0-9-5,3-9-5,8-5-6,0-15-3,5-4-2,1-15-6,5 0-5,-6-13-8,6 4-2,-10-10 4,5 8 2,-11-4 7,2 11 4,-5 4 14,-5 7 7,-3 20 16,0 0 3,0 0-1,0 0 7,-6 38-5,-4-15 1,10 13-10,-2-4 2,3 3-11,-2-6 0,3-4-5,4-5-7,-6-20-6,26 14-13,-26-14-20,40-23-54,-21-2-41,9-1-5,-7-11 5,5 2 3</inkml:trace>
  <inkml:trace contextRef="#ctx0" brushRef="#br0" timeOffset="47015.093">24733 5926 189,'0'0'131,"0"0"6,0 0-34,-6 20-39,-12-10-12,8 20-12,-10-7-13,5 8-7,-2-1-10,4 0-9,7-3 1,6-4-11,8-6 2,-8-17-7,36 26 3,-15-18-4,6 4 6,-2-1 3,-3 6 4,-7 6 9,-8 2 3,-7 13 5,-16 1-1,-3 9 0,-10-4-2,-2 1-8,-2-2-14,-4-18-34,13 2-98,-3-19-5,13-8-3,3-17-3</inkml:trace>
  <inkml:trace contextRef="#ctx0" brushRef="#br0" timeOffset="149926.539">20293 8430 1,'-29'-11'85,"29"11"12,-18-31-6,7 11-47,12-1-12,6-6-7,11 6-7,4-2-3,7 4-5,8-1-2,6 10-1,4-1-4,9 0 3,4 6-7,7-4 5,9-2-4,11-1 1,5-11 1,10-8-1,14-10 3,15-9 0,12-11 2,17-8 0,11-8 4,19-5 0,13 2 2,19 2-3,15-1 0,19 13-3,10 0 1,15 7-6,14 2 0,7 2-1,13-8-8,6-13 1,11-5-13,-1-25-33,-178-11-58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5" tIns="46587" rIns="93175" bIns="46587" numCol="1" anchor="t" anchorCtr="0" compatLnSpc="1">
            <a:prstTxWarp prst="textNoShape">
              <a:avLst/>
            </a:prstTxWarp>
          </a:bodyPr>
          <a:lstStyle>
            <a:lvl1pPr defTabSz="931863" eaLnBrk="1" hangingPunct="1">
              <a:spcBef>
                <a:spcPct val="0"/>
              </a:spcBef>
              <a:buFontTx/>
              <a:buNone/>
              <a:defRPr sz="1200" b="0">
                <a:solidFill>
                  <a:schemeClr val="tx1"/>
                </a:solidFill>
                <a:effectLst/>
                <a:latin typeface="Times New Roman" pitchFamily="18" charset="0"/>
                <a:ea typeface="+mn-ea"/>
              </a:defRPr>
            </a:lvl1pPr>
          </a:lstStyle>
          <a:p>
            <a:pPr>
              <a:defRPr/>
            </a:pPr>
            <a:endParaRPr lang="en-US" altLang="zh-CN"/>
          </a:p>
        </p:txBody>
      </p:sp>
      <p:sp>
        <p:nvSpPr>
          <p:cNvPr id="29699" name="Rectangle 3"/>
          <p:cNvSpPr>
            <a:spLocks noGrp="1" noChangeArrowheads="1"/>
          </p:cNvSpPr>
          <p:nvPr>
            <p:ph type="dt" idx="1"/>
          </p:nvPr>
        </p:nvSpPr>
        <p:spPr bwMode="auto">
          <a:xfrm>
            <a:off x="3970338" y="0"/>
            <a:ext cx="3038475" cy="465138"/>
          </a:xfrm>
          <a:prstGeom prst="rect">
            <a:avLst/>
          </a:prstGeom>
          <a:noFill/>
          <a:ln w="9525">
            <a:noFill/>
            <a:miter lim="800000"/>
            <a:headEnd/>
            <a:tailEnd/>
          </a:ln>
          <a:effectLst/>
        </p:spPr>
        <p:txBody>
          <a:bodyPr vert="horz" wrap="square" lIns="93175" tIns="46587" rIns="93175" bIns="46587" numCol="1" anchor="t" anchorCtr="0" compatLnSpc="1">
            <a:prstTxWarp prst="textNoShape">
              <a:avLst/>
            </a:prstTxWarp>
          </a:bodyPr>
          <a:lstStyle>
            <a:lvl1pPr algn="r" defTabSz="931863" eaLnBrk="1" hangingPunct="1">
              <a:spcBef>
                <a:spcPct val="0"/>
              </a:spcBef>
              <a:buFontTx/>
              <a:buNone/>
              <a:defRPr sz="1200" b="0">
                <a:solidFill>
                  <a:schemeClr val="tx1"/>
                </a:solidFill>
                <a:effectLst/>
                <a:latin typeface="Times New Roman" pitchFamily="18" charset="0"/>
                <a:ea typeface="+mn-ea"/>
              </a:defRPr>
            </a:lvl1pPr>
          </a:lstStyle>
          <a:p>
            <a:pPr>
              <a:defRPr/>
            </a:pPr>
            <a:fld id="{4E011D73-ACB8-45F2-B931-6EF2843380DC}" type="datetime8">
              <a:rPr lang="zh-CN" altLang="en-US"/>
              <a:pPr>
                <a:defRPr/>
              </a:pPr>
              <a:t>2019年5月5日8时33分</a:t>
            </a:fld>
            <a:endParaRPr lang="en-US" altLang="zh-CN"/>
          </a:p>
        </p:txBody>
      </p:sp>
      <p:sp>
        <p:nvSpPr>
          <p:cNvPr id="39940" name="Rectangle 4"/>
          <p:cNvSpPr>
            <a:spLocks noGrp="1" noRot="1" noChangeAspect="1" noChangeArrowheads="1" noTextEdit="1"/>
          </p:cNvSpPr>
          <p:nvPr>
            <p:ph type="sldImg" idx="2"/>
          </p:nvPr>
        </p:nvSpPr>
        <p:spPr bwMode="auto">
          <a:xfrm>
            <a:off x="406400" y="696913"/>
            <a:ext cx="61976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701" name="Rectangle 5"/>
          <p:cNvSpPr>
            <a:spLocks noGrp="1" noChangeArrowheads="1"/>
          </p:cNvSpPr>
          <p:nvPr>
            <p:ph type="body" sz="quarter" idx="3"/>
          </p:nvPr>
        </p:nvSpPr>
        <p:spPr bwMode="auto">
          <a:xfrm>
            <a:off x="701675" y="4416425"/>
            <a:ext cx="5607050" cy="4183063"/>
          </a:xfrm>
          <a:prstGeom prst="rect">
            <a:avLst/>
          </a:prstGeom>
          <a:noFill/>
          <a:ln w="9525">
            <a:noFill/>
            <a:miter lim="800000"/>
            <a:headEnd/>
            <a:tailEnd/>
          </a:ln>
          <a:effectLst/>
        </p:spPr>
        <p:txBody>
          <a:bodyPr vert="horz" wrap="square" lIns="93175" tIns="46587" rIns="93175" bIns="46587"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29702" name="Rectangle 6"/>
          <p:cNvSpPr>
            <a:spLocks noGrp="1" noChangeArrowheads="1"/>
          </p:cNvSpPr>
          <p:nvPr>
            <p:ph type="ftr" sz="quarter" idx="4"/>
          </p:nvPr>
        </p:nvSpPr>
        <p:spPr bwMode="auto">
          <a:xfrm>
            <a:off x="0" y="8937625"/>
            <a:ext cx="5792788" cy="357188"/>
          </a:xfrm>
          <a:prstGeom prst="rect">
            <a:avLst/>
          </a:prstGeom>
          <a:noFill/>
          <a:ln w="9525">
            <a:noFill/>
            <a:miter lim="800000"/>
            <a:headEnd/>
            <a:tailEnd/>
          </a:ln>
          <a:effectLst/>
        </p:spPr>
        <p:txBody>
          <a:bodyPr vert="horz" wrap="square" lIns="93175" tIns="46587" rIns="93175" bIns="46587" numCol="1" anchor="b" anchorCtr="0" compatLnSpc="1">
            <a:prstTxWarp prst="textNoShape">
              <a:avLst/>
            </a:prstTxWarp>
          </a:bodyPr>
          <a:lstStyle>
            <a:lvl1pPr defTabSz="931863" eaLnBrk="0" hangingPunct="0">
              <a:spcBef>
                <a:spcPct val="0"/>
              </a:spcBef>
              <a:buFontTx/>
              <a:buNone/>
              <a:defRPr sz="800" b="0">
                <a:solidFill>
                  <a:schemeClr val="tx1"/>
                </a:solidFill>
                <a:effectLst/>
                <a:latin typeface="Segoe" pitchFamily="34" charset="0"/>
                <a:ea typeface="+mn-ea"/>
                <a:cs typeface="Arial" charset="0"/>
              </a:defRPr>
            </a:lvl1pPr>
          </a:lstStyle>
          <a:p>
            <a:pPr>
              <a:defRPr/>
            </a:pPr>
            <a:r>
              <a:rPr lang="en-US" altLang="zh-CN"/>
              <a:t>© 2004 Microsoft Corporation. All rights reserved.</a:t>
            </a:r>
          </a:p>
          <a:p>
            <a:pPr>
              <a:defRPr/>
            </a:pPr>
            <a:r>
              <a:rPr lang="en-US" altLang="zh-CN"/>
              <a:t>This presentation is for informational purposes only. Microsoft makes no warranties, express or implied, in this summary.</a:t>
            </a:r>
          </a:p>
        </p:txBody>
      </p:sp>
      <p:sp>
        <p:nvSpPr>
          <p:cNvPr id="29703" name="Rectangle 7"/>
          <p:cNvSpPr>
            <a:spLocks noGrp="1" noChangeArrowheads="1"/>
          </p:cNvSpPr>
          <p:nvPr>
            <p:ph type="sldNum" sz="quarter" idx="5"/>
          </p:nvPr>
        </p:nvSpPr>
        <p:spPr bwMode="auto">
          <a:xfrm>
            <a:off x="5707063" y="8829675"/>
            <a:ext cx="1301750" cy="465138"/>
          </a:xfrm>
          <a:prstGeom prst="rect">
            <a:avLst/>
          </a:prstGeom>
          <a:noFill/>
          <a:ln w="9525">
            <a:noFill/>
            <a:miter lim="800000"/>
            <a:headEnd/>
            <a:tailEnd/>
          </a:ln>
          <a:effectLst/>
        </p:spPr>
        <p:txBody>
          <a:bodyPr vert="horz" wrap="square" lIns="93175" tIns="46587" rIns="93175" bIns="46587" numCol="1" anchor="b" anchorCtr="0" compatLnSpc="1">
            <a:prstTxWarp prst="textNoShape">
              <a:avLst/>
            </a:prstTxWarp>
          </a:bodyPr>
          <a:lstStyle>
            <a:lvl1pPr algn="r" defTabSz="931863" eaLnBrk="1" hangingPunct="1">
              <a:spcBef>
                <a:spcPct val="0"/>
              </a:spcBef>
              <a:buFontTx/>
              <a:buNone/>
              <a:defRPr sz="1200" b="0">
                <a:solidFill>
                  <a:schemeClr val="tx1"/>
                </a:solidFill>
                <a:effectLst/>
                <a:latin typeface="Times New Roman" pitchFamily="18" charset="0"/>
                <a:ea typeface="+mn-ea"/>
              </a:defRPr>
            </a:lvl1pPr>
          </a:lstStyle>
          <a:p>
            <a:pPr>
              <a:defRPr/>
            </a:pPr>
            <a:fld id="{C6EA7359-27D0-4EF3-99E7-169A47A04610}" type="slidenum">
              <a:rPr lang="zh-CN" altLang="en-US"/>
              <a:pPr>
                <a:defRPr/>
              </a:pPr>
              <a:t>‹#›</a:t>
            </a:fld>
            <a:endParaRPr lang="en-US" altLang="zh-CN"/>
          </a:p>
        </p:txBody>
      </p:sp>
    </p:spTree>
    <p:extLst>
      <p:ext uri="{BB962C8B-B14F-4D97-AF65-F5344CB8AC3E}">
        <p14:creationId xmlns:p14="http://schemas.microsoft.com/office/powerpoint/2010/main" val="2529737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p:txBody>
          <a:bodyPr/>
          <a:lstStyle/>
          <a:p>
            <a:pPr>
              <a:defRPr/>
            </a:pPr>
            <a:fld id="{130D5D2C-B423-421A-8DD6-583404CEB802}" type="slidenum">
              <a:rPr lang="zh-CN" altLang="en-US" smtClean="0"/>
              <a:pPr>
                <a:defRPr/>
              </a:pPr>
              <a:t>1</a:t>
            </a:fld>
            <a:endParaRPr lang="en-US" altLang="zh-CN"/>
          </a:p>
        </p:txBody>
      </p:sp>
      <p:sp>
        <p:nvSpPr>
          <p:cNvPr id="40963" name="Rectangle 2"/>
          <p:cNvSpPr>
            <a:spLocks noGrp="1" noRot="1" noChangeAspect="1" noChangeArrowheads="1" noTextEdit="1"/>
          </p:cNvSpPr>
          <p:nvPr>
            <p:ph type="sldImg"/>
          </p:nvPr>
        </p:nvSpPr>
        <p:spPr>
          <a:xfrm>
            <a:off x="406400" y="696913"/>
            <a:ext cx="6197600" cy="3486150"/>
          </a:xfrm>
          <a:ln/>
        </p:spPr>
      </p:sp>
      <p:sp>
        <p:nvSpPr>
          <p:cNvPr id="40964" name="Rectangle 3"/>
          <p:cNvSpPr>
            <a:spLocks noGrp="1" noChangeArrowheads="1"/>
          </p:cNvSpPr>
          <p:nvPr>
            <p:ph type="body" idx="1"/>
          </p:nvPr>
        </p:nvSpPr>
        <p:spPr>
          <a:xfrm>
            <a:off x="700088" y="4414838"/>
            <a:ext cx="5610225"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p>
        </p:txBody>
      </p:sp>
    </p:spTree>
    <p:extLst>
      <p:ext uri="{BB962C8B-B14F-4D97-AF65-F5344CB8AC3E}">
        <p14:creationId xmlns:p14="http://schemas.microsoft.com/office/powerpoint/2010/main" val="1091014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96913"/>
            <a:ext cx="6197600" cy="3486150"/>
          </a:xfrm>
        </p:spPr>
      </p:sp>
      <p:sp>
        <p:nvSpPr>
          <p:cNvPr id="3" name="备注占位符 2"/>
          <p:cNvSpPr>
            <a:spLocks noGrp="1"/>
          </p:cNvSpPr>
          <p:nvPr>
            <p:ph type="body" idx="1"/>
          </p:nvPr>
        </p:nvSpPr>
        <p:spPr/>
        <p:txBody>
          <a:bodyPr/>
          <a:lstStyle/>
          <a:p>
            <a:r>
              <a:rPr lang="zh-CN" altLang="en-US" dirty="0"/>
              <a:t>作曲家会将其脑袋中的旋律谱成乐曲，建筑师会将其设计的建筑物画成蓝图，这些乐曲、蓝图就是模型</a:t>
            </a:r>
            <a:r>
              <a:rPr lang="en-US" altLang="zh-CN" dirty="0"/>
              <a:t>(Model)</a:t>
            </a:r>
            <a:r>
              <a:rPr lang="zh-CN" altLang="en-US" dirty="0"/>
              <a:t>，而建构这些模型的过程就称为建模</a:t>
            </a:r>
            <a:r>
              <a:rPr lang="en-US" altLang="zh-CN" dirty="0"/>
              <a:t>(Modeling)</a:t>
            </a:r>
            <a:r>
              <a:rPr lang="zh-CN" altLang="en-US" dirty="0"/>
              <a:t>。软件开发如同音乐谱曲及建筑设计，其过程中也必须将需求、分析、设计、实现、布署等各项工作流程的构想与结果予以呈现，这就是软件系统的建模。</a:t>
            </a:r>
          </a:p>
          <a:p>
            <a:r>
              <a:rPr lang="zh-CN" altLang="en-US" dirty="0"/>
              <a:t>基于</a:t>
            </a:r>
            <a:r>
              <a:rPr lang="en-US" altLang="zh-CN" dirty="0"/>
              <a:t>UML</a:t>
            </a:r>
            <a:r>
              <a:rPr lang="zh-CN" altLang="en-US" dirty="0"/>
              <a:t>进行面向对象的系统分析及设计方法，包括需求分析及其建模方法，以及业务模型实现的表达，系统的结构逻辑及行为逻辑如何组织，以及这些具体的做法如何在项目生命周期中进行管理，本期讲座将结合案例从以下几方面进行。</a:t>
            </a:r>
          </a:p>
          <a:p>
            <a:r>
              <a:rPr lang="en-US" altLang="zh-CN" dirty="0"/>
              <a:t>1.</a:t>
            </a:r>
            <a:r>
              <a:rPr lang="zh-CN" altLang="en-US" dirty="0"/>
              <a:t>业务建模：包括业务执行者、业务工人、业务实体、业务用例、业务对象模型、业务序列图以及业务建模到需求的映射；</a:t>
            </a:r>
          </a:p>
          <a:p>
            <a:r>
              <a:rPr lang="en-US" altLang="zh-CN" dirty="0"/>
              <a:t>2.</a:t>
            </a:r>
            <a:r>
              <a:rPr lang="zh-CN" altLang="en-US" dirty="0"/>
              <a:t>使用用例组织需求：识别系统执行者、识别用例、书写有价值的用例文档、识别用例的关系；</a:t>
            </a:r>
          </a:p>
          <a:p>
            <a:r>
              <a:rPr lang="en-US" altLang="zh-CN" dirty="0"/>
              <a:t>3.</a:t>
            </a:r>
            <a:r>
              <a:rPr lang="zh-CN" altLang="en-US" dirty="0"/>
              <a:t>使用类图的静态分析：识别类及其属性、识别类之间的泛化、识别类之间的关联</a:t>
            </a:r>
          </a:p>
          <a:p>
            <a:r>
              <a:rPr lang="zh-CN" altLang="en-US" dirty="0"/>
              <a:t>、基本分析模式；</a:t>
            </a:r>
          </a:p>
          <a:p>
            <a:r>
              <a:rPr lang="en-US" altLang="zh-CN" dirty="0"/>
              <a:t>4.</a:t>
            </a:r>
            <a:r>
              <a:rPr lang="zh-CN" altLang="en-US" dirty="0"/>
              <a:t>使用序列图的动态分析：序列图的应用、用例、类图、序列图的互动。</a:t>
            </a:r>
          </a:p>
          <a:p>
            <a:endParaRPr lang="zh-CN" altLang="en-US" dirty="0"/>
          </a:p>
        </p:txBody>
      </p:sp>
      <p:sp>
        <p:nvSpPr>
          <p:cNvPr id="4" name="灯片编号占位符 3"/>
          <p:cNvSpPr>
            <a:spLocks noGrp="1"/>
          </p:cNvSpPr>
          <p:nvPr>
            <p:ph type="sldNum" sz="quarter" idx="10"/>
          </p:nvPr>
        </p:nvSpPr>
        <p:spPr/>
        <p:txBody>
          <a:bodyPr/>
          <a:lstStyle/>
          <a:p>
            <a:pPr>
              <a:defRPr/>
            </a:pPr>
            <a:fld id="{C6EA7359-27D0-4EF3-99E7-169A47A04610}" type="slidenum">
              <a:rPr lang="zh-CN" altLang="en-US" smtClean="0"/>
              <a:pPr>
                <a:defRPr/>
              </a:pPr>
              <a:t>8</a:t>
            </a:fld>
            <a:endParaRPr lang="en-US" altLang="zh-CN"/>
          </a:p>
        </p:txBody>
      </p:sp>
    </p:spTree>
    <p:extLst>
      <p:ext uri="{BB962C8B-B14F-4D97-AF65-F5344CB8AC3E}">
        <p14:creationId xmlns:p14="http://schemas.microsoft.com/office/powerpoint/2010/main" val="3235099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96913"/>
            <a:ext cx="6197600" cy="34861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6EA7359-27D0-4EF3-99E7-169A47A04610}" type="slidenum">
              <a:rPr lang="zh-CN" altLang="en-US" smtClean="0"/>
              <a:pPr>
                <a:defRPr/>
              </a:pPr>
              <a:t>57</a:t>
            </a:fld>
            <a:endParaRPr lang="en-US" altLang="zh-CN"/>
          </a:p>
        </p:txBody>
      </p:sp>
    </p:spTree>
    <p:extLst>
      <p:ext uri="{BB962C8B-B14F-4D97-AF65-F5344CB8AC3E}">
        <p14:creationId xmlns:p14="http://schemas.microsoft.com/office/powerpoint/2010/main" val="190980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xfrm>
            <a:off x="406400" y="696913"/>
            <a:ext cx="6197600" cy="3486150"/>
          </a:xfrm>
          <a:ln/>
        </p:spPr>
      </p:sp>
      <p:sp>
        <p:nvSpPr>
          <p:cNvPr id="450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灯片编号占位符 3"/>
          <p:cNvSpPr>
            <a:spLocks noGrp="1"/>
          </p:cNvSpPr>
          <p:nvPr>
            <p:ph type="sldNum" sz="quarter" idx="5"/>
          </p:nvPr>
        </p:nvSpPr>
        <p:spPr/>
        <p:txBody>
          <a:bodyPr/>
          <a:lstStyle/>
          <a:p>
            <a:pPr>
              <a:defRPr/>
            </a:pPr>
            <a:fld id="{7607E330-62EC-4E95-BEAF-1A391E4E93AD}" type="slidenum">
              <a:rPr lang="zh-CN" altLang="en-US" smtClean="0"/>
              <a:pPr>
                <a:defRPr/>
              </a:pPr>
              <a:t>77</a:t>
            </a:fld>
            <a:endParaRPr lang="en-US" altLang="zh-CN"/>
          </a:p>
        </p:txBody>
      </p:sp>
    </p:spTree>
    <p:extLst>
      <p:ext uri="{BB962C8B-B14F-4D97-AF65-F5344CB8AC3E}">
        <p14:creationId xmlns:p14="http://schemas.microsoft.com/office/powerpoint/2010/main" val="536280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5.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879042" name="Rectangle 2"/>
          <p:cNvSpPr>
            <a:spLocks noGrp="1" noChangeArrowheads="1"/>
          </p:cNvSpPr>
          <p:nvPr>
            <p:ph type="ctrTitle"/>
          </p:nvPr>
        </p:nvSpPr>
        <p:spPr>
          <a:xfrm>
            <a:off x="836084" y="2228110"/>
            <a:ext cx="10363200" cy="757130"/>
          </a:xfrm>
        </p:spPr>
        <p:txBody>
          <a:bodyPr anchor="ctr"/>
          <a:lstStyle>
            <a:lvl1pPr>
              <a:defRPr>
                <a:effectLst>
                  <a:outerShdw blurRad="38100" dist="38100" dir="2700000" algn="tl">
                    <a:srgbClr val="C0C0C0"/>
                  </a:outerShdw>
                </a:effectLst>
              </a:defRPr>
            </a:lvl1pPr>
          </a:lstStyle>
          <a:p>
            <a:r>
              <a:rPr lang="zh-CN" altLang="en-US"/>
              <a:t>单击此处编辑母版标题样式</a:t>
            </a:r>
            <a:endParaRPr lang="en-US" altLang="zh-CN"/>
          </a:p>
        </p:txBody>
      </p:sp>
      <p:sp>
        <p:nvSpPr>
          <p:cNvPr id="1879043" name="Rectangle 3"/>
          <p:cNvSpPr>
            <a:spLocks noGrp="1" noChangeArrowheads="1"/>
          </p:cNvSpPr>
          <p:nvPr>
            <p:ph type="subTitle" idx="1"/>
          </p:nvPr>
        </p:nvSpPr>
        <p:spPr>
          <a:xfrm>
            <a:off x="855134" y="4670948"/>
            <a:ext cx="10481733" cy="535531"/>
          </a:xfrm>
        </p:spPr>
        <p:txBody>
          <a:bodyPr anchor="ctr"/>
          <a:lstStyle>
            <a:lvl1pPr marL="0" indent="0">
              <a:spcBef>
                <a:spcPct val="0"/>
              </a:spcBef>
              <a:buFont typeface="Wingdings" pitchFamily="2" charset="2"/>
              <a:buNone/>
              <a:defRPr>
                <a:effectLst>
                  <a:outerShdw blurRad="38100" dist="38100" dir="2700000" algn="tl">
                    <a:srgbClr val="C0C0C0"/>
                  </a:outerShdw>
                </a:effectLst>
              </a:defRPr>
            </a:lvl1pPr>
          </a:lstStyle>
          <a:p>
            <a:r>
              <a:rPr lang="zh-CN" altLang="en-US"/>
              <a:t>单击此处编辑母版副标题样式</a:t>
            </a:r>
            <a:endParaRPr lang="en-US" altLang="zh-CN"/>
          </a:p>
        </p:txBody>
      </p:sp>
    </p:spTree>
    <p:extLst>
      <p:ext uri="{BB962C8B-B14F-4D97-AF65-F5344CB8AC3E}">
        <p14:creationId xmlns:p14="http://schemas.microsoft.com/office/powerpoint/2010/main" val="314193194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Vertical Text Placeholder 2"/>
          <p:cNvSpPr>
            <a:spLocks noGrp="1"/>
          </p:cNvSpPr>
          <p:nvPr>
            <p:ph type="body" orient="vert" idx="1"/>
          </p:nvPr>
        </p:nvSpPr>
        <p:spPr>
          <a:xfrm>
            <a:off x="6595687" y="1420813"/>
            <a:ext cx="5096780" cy="22145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8203579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19759" y="228600"/>
            <a:ext cx="2179058" cy="3406775"/>
          </a:xfrm>
        </p:spPr>
        <p:txBody>
          <a:bodyPr vert="eaVert"/>
          <a:lstStyle/>
          <a:p>
            <a:r>
              <a:rPr lang="zh-CN" altLang="en-US"/>
              <a:t>单击此处编辑母版标题样式</a:t>
            </a:r>
          </a:p>
        </p:txBody>
      </p:sp>
      <p:sp>
        <p:nvSpPr>
          <p:cNvPr id="3" name="Vertical Text Placeholder 2"/>
          <p:cNvSpPr>
            <a:spLocks noGrp="1"/>
          </p:cNvSpPr>
          <p:nvPr>
            <p:ph type="body" orient="vert" idx="1"/>
          </p:nvPr>
        </p:nvSpPr>
        <p:spPr>
          <a:xfrm>
            <a:off x="5929512" y="228600"/>
            <a:ext cx="2769989" cy="34067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4303885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标题和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Text Placeholder 2"/>
          <p:cNvSpPr>
            <a:spLocks noGrp="1"/>
          </p:cNvSpPr>
          <p:nvPr>
            <p:ph type="body"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22531559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Table Placeholder 2"/>
          <p:cNvSpPr>
            <a:spLocks noGrp="1"/>
          </p:cNvSpPr>
          <p:nvPr>
            <p:ph type="tbl" idx="1"/>
          </p:nvPr>
        </p:nvSpPr>
        <p:spPr>
          <a:xfrm>
            <a:off x="508000" y="1420813"/>
            <a:ext cx="11184467" cy="535531"/>
          </a:xfrm>
        </p:spPr>
        <p:txBody>
          <a:bodyPr/>
          <a:lstStyle/>
          <a:p>
            <a:pPr lvl="0"/>
            <a:r>
              <a:rPr lang="zh-CN" altLang="en-US" noProof="0"/>
              <a:t>单击图标添加表格</a:t>
            </a:r>
          </a:p>
        </p:txBody>
      </p:sp>
    </p:spTree>
    <p:extLst>
      <p:ext uri="{BB962C8B-B14F-4D97-AF65-F5344CB8AC3E}">
        <p14:creationId xmlns:p14="http://schemas.microsoft.com/office/powerpoint/2010/main" val="175912523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5235313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pic>
        <p:nvPicPr>
          <p:cNvPr id="4" name="图片 3" descr="\\Lzh-main-pc\4.公共活动区\lzzyLogo.jpg"/>
          <p:cNvPicPr/>
          <p:nvPr userDrawn="1"/>
        </p:nvPicPr>
        <p:blipFill>
          <a:blip r:embed="rId2" cstate="print"/>
          <a:srcRect/>
          <a:stretch>
            <a:fillRect/>
          </a:stretch>
        </p:blipFill>
        <p:spPr bwMode="auto">
          <a:xfrm>
            <a:off x="8822503" y="5442395"/>
            <a:ext cx="2939627" cy="396355"/>
          </a:xfrm>
          <a:prstGeom prst="rect">
            <a:avLst/>
          </a:prstGeom>
          <a:noFill/>
          <a:ln w="9525">
            <a:noFill/>
            <a:miter lim="800000"/>
            <a:headEnd/>
            <a:tailEnd/>
          </a:ln>
        </p:spPr>
      </p:pic>
    </p:spTree>
    <p:extLst>
      <p:ext uri="{BB962C8B-B14F-4D97-AF65-F5344CB8AC3E}">
        <p14:creationId xmlns:p14="http://schemas.microsoft.com/office/powerpoint/2010/main" val="11466032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6694764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203200" y="8153400"/>
            <a:ext cx="0" cy="152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0" y="8153400"/>
            <a:ext cx="0" cy="152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5512550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5967271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4180897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93951958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0">
          <a:blip r:embed="rId2" cstate="print">
            <a:extLst>
              <a:ext uri="{BEBA8EAE-BF5A-486C-A8C5-ECC9F3942E4B}">
                <a14:imgProps xmlns:a14="http://schemas.microsoft.com/office/drawing/2010/main">
                  <a14:imgLayer r:embed="rId3">
                    <a14:imgEffect>
                      <a14:sharpenSoften amount="-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userDrawn="1"/>
        </p:nvSpPr>
        <p:spPr>
          <a:xfrm>
            <a:off x="167641" y="146804"/>
            <a:ext cx="2954655" cy="369332"/>
          </a:xfrm>
          <a:prstGeom prst="rect">
            <a:avLst/>
          </a:prstGeom>
          <a:noFill/>
        </p:spPr>
        <p:txBody>
          <a:bodyPr wrap="none" rtlCol="0">
            <a:spAutoFit/>
          </a:bodyPr>
          <a:lstStyle/>
          <a:p>
            <a:pPr>
              <a:buNone/>
            </a:pPr>
            <a:r>
              <a:rPr lang="zh-CN" altLang="zh-CN" sz="1800" kern="1200" dirty="0">
                <a:solidFill>
                  <a:schemeClr val="bg2">
                    <a:lumMod val="75000"/>
                  </a:schemeClr>
                </a:solidFill>
                <a:effectLst/>
                <a:latin typeface="微软雅黑" pitchFamily="34" charset="-122"/>
                <a:ea typeface="微软雅黑" pitchFamily="34" charset="-122"/>
                <a:cs typeface="+mn-cs"/>
              </a:rPr>
              <a:t>软件项目开发工程组织管理</a:t>
            </a:r>
            <a:endParaRPr lang="zh-CN" altLang="en-US" dirty="0">
              <a:solidFill>
                <a:schemeClr val="bg2">
                  <a:lumMod val="75000"/>
                </a:schemeClr>
              </a:solidFill>
              <a:latin typeface="微软雅黑" pitchFamily="34" charset="-122"/>
              <a:ea typeface="微软雅黑" pitchFamily="34" charset="-122"/>
            </a:endParaRPr>
          </a:p>
        </p:txBody>
      </p:sp>
      <p:sp>
        <p:nvSpPr>
          <p:cNvPr id="3" name="TextBox 2"/>
          <p:cNvSpPr txBox="1"/>
          <p:nvPr userDrawn="1"/>
        </p:nvSpPr>
        <p:spPr>
          <a:xfrm>
            <a:off x="8542229" y="6256951"/>
            <a:ext cx="3528530" cy="338554"/>
          </a:xfrm>
          <a:prstGeom prst="rect">
            <a:avLst/>
          </a:prstGeom>
          <a:noFill/>
        </p:spPr>
        <p:txBody>
          <a:bodyPr wrap="none" rtlCol="0">
            <a:spAutoFit/>
          </a:bodyPr>
          <a:lstStyle/>
          <a:p>
            <a:pPr>
              <a:buNone/>
            </a:pPr>
            <a:r>
              <a:rPr lang="zh-CN" altLang="en-US" sz="1600" dirty="0">
                <a:solidFill>
                  <a:schemeClr val="bg1"/>
                </a:solidFill>
                <a:latin typeface="微软雅黑" pitchFamily="34" charset="-122"/>
                <a:ea typeface="微软雅黑" pitchFamily="34" charset="-122"/>
              </a:rPr>
              <a:t>柳州职业技术学院</a:t>
            </a:r>
            <a:r>
              <a:rPr lang="en-US" altLang="zh-CN" sz="1600" baseline="0" dirty="0">
                <a:solidFill>
                  <a:schemeClr val="bg1"/>
                </a:solidFill>
                <a:latin typeface="微软雅黑" pitchFamily="34" charset="-122"/>
                <a:ea typeface="微软雅黑" pitchFamily="34" charset="-122"/>
              </a:rPr>
              <a:t> </a:t>
            </a:r>
            <a:r>
              <a:rPr lang="zh-CN" altLang="en-US" sz="1600" baseline="0" dirty="0">
                <a:solidFill>
                  <a:schemeClr val="bg1"/>
                </a:solidFill>
                <a:latin typeface="微软雅黑" pitchFamily="34" charset="-122"/>
                <a:ea typeface="微软雅黑" pitchFamily="34" charset="-122"/>
              </a:rPr>
              <a:t>电子信息工程学院</a:t>
            </a:r>
            <a:endParaRPr lang="zh-CN" altLang="en-US" sz="1600" dirty="0">
              <a:solidFill>
                <a:schemeClr val="bg1"/>
              </a:solidFill>
              <a:latin typeface="微软雅黑" pitchFamily="34" charset="-122"/>
              <a:ea typeface="微软雅黑" pitchFamily="34" charset="-122"/>
            </a:endParaRPr>
          </a:p>
        </p:txBody>
      </p:sp>
      <p:pic>
        <p:nvPicPr>
          <p:cNvPr id="4" name="图片 3" descr="\\Lzh-main-pc\4.公共活动区\lzzyLogo.jpg"/>
          <p:cNvPicPr/>
          <p:nvPr userDrawn="1"/>
        </p:nvPicPr>
        <p:blipFill>
          <a:blip r:embed="rId4" cstate="print"/>
          <a:srcRect/>
          <a:stretch>
            <a:fillRect/>
          </a:stretch>
        </p:blipFill>
        <p:spPr bwMode="auto">
          <a:xfrm>
            <a:off x="8836681" y="5421130"/>
            <a:ext cx="2939627" cy="396355"/>
          </a:xfrm>
          <a:prstGeom prst="rect">
            <a:avLst/>
          </a:prstGeom>
          <a:noFill/>
          <a:ln w="9525">
            <a:noFill/>
            <a:miter lim="800000"/>
            <a:headEnd/>
            <a:tailEnd/>
          </a:ln>
        </p:spPr>
      </p:pic>
    </p:spTree>
    <p:extLst>
      <p:ext uri="{BB962C8B-B14F-4D97-AF65-F5344CB8AC3E}">
        <p14:creationId xmlns:p14="http://schemas.microsoft.com/office/powerpoint/2010/main" val="28857669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1189395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3621742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319154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50800" y="7896226"/>
            <a:ext cx="50800" cy="4095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03200" y="7896226"/>
            <a:ext cx="0" cy="4095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3309963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94210" name="Rectangle 2"/>
          <p:cNvSpPr>
            <a:spLocks noGrp="1" noChangeArrowheads="1"/>
          </p:cNvSpPr>
          <p:nvPr>
            <p:ph type="ctrTitle" sz="quarter"/>
          </p:nvPr>
        </p:nvSpPr>
        <p:spPr>
          <a:xfrm>
            <a:off x="609600" y="1901826"/>
            <a:ext cx="10464800" cy="1470025"/>
          </a:xfrm>
        </p:spPr>
        <p:txBody>
          <a:bodyPr/>
          <a:lstStyle>
            <a:lvl1pPr algn="ctr">
              <a:defRPr sz="4400">
                <a:latin typeface="黑体" pitchFamily="2" charset="-122"/>
                <a:ea typeface="黑体" pitchFamily="2" charset="-122"/>
              </a:defRPr>
            </a:lvl1pPr>
          </a:lstStyle>
          <a:p>
            <a:r>
              <a:rPr lang="zh-CN" altLang="en-US"/>
              <a:t>单击此处编辑母版标题样式</a:t>
            </a:r>
          </a:p>
        </p:txBody>
      </p:sp>
      <p:sp>
        <p:nvSpPr>
          <p:cNvPr id="94211" name="Rectangle 3"/>
          <p:cNvSpPr>
            <a:spLocks noGrp="1" noChangeArrowheads="1"/>
          </p:cNvSpPr>
          <p:nvPr>
            <p:ph type="subTitle" sz="quarter" idx="1"/>
          </p:nvPr>
        </p:nvSpPr>
        <p:spPr>
          <a:xfrm>
            <a:off x="609600" y="3429000"/>
            <a:ext cx="10363200" cy="609600"/>
          </a:xfrm>
        </p:spPr>
        <p:txBody>
          <a:bodyPr/>
          <a:lstStyle>
            <a:lvl1pPr marL="0" indent="0" algn="ctr">
              <a:buFont typeface="Wingdings" pitchFamily="2" charset="2"/>
              <a:buNone/>
              <a:defRPr sz="2800" b="1">
                <a:solidFill>
                  <a:srgbClr val="FF9900"/>
                </a:solidFill>
                <a:effectLst>
                  <a:outerShdw blurRad="38100" dist="38100" dir="2700000" algn="tl">
                    <a:srgbClr val="000000"/>
                  </a:outerShdw>
                </a:effectLst>
                <a:latin typeface="黑体" pitchFamily="2" charset="-122"/>
                <a:ea typeface="黑体" pitchFamily="2" charset="-122"/>
              </a:defRPr>
            </a:lvl1pPr>
          </a:lstStyle>
          <a:p>
            <a:r>
              <a:rPr lang="zh-CN" altLang="en-US"/>
              <a:t>单击此处编辑母版副标题样式</a:t>
            </a:r>
          </a:p>
        </p:txBody>
      </p:sp>
    </p:spTree>
    <p:extLst>
      <p:ext uri="{BB962C8B-B14F-4D97-AF65-F5344CB8AC3E}">
        <p14:creationId xmlns:p14="http://schemas.microsoft.com/office/powerpoint/2010/main" val="233136534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fld id="{684186B6-3E22-4EBA-80B4-06648348608C}" type="datetimeFigureOut">
              <a:rPr lang="zh-CN" altLang="en-US"/>
              <a:pPr>
                <a:defRPr/>
              </a:pPr>
              <a:t>2019/5/5</a:t>
            </a:fld>
            <a:endParaRPr lang="en-US" altLang="zh-CN"/>
          </a:p>
        </p:txBody>
      </p:sp>
      <p:sp>
        <p:nvSpPr>
          <p:cNvPr id="5"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5"/>
          <p:cNvSpPr>
            <a:spLocks noGrp="1" noChangeArrowheads="1"/>
          </p:cNvSpPr>
          <p:nvPr>
            <p:ph type="sldNum" sz="quarter" idx="12"/>
          </p:nvPr>
        </p:nvSpPr>
        <p:spPr>
          <a:ln/>
        </p:spPr>
        <p:txBody>
          <a:bodyPr/>
          <a:lstStyle>
            <a:lvl1pPr>
              <a:defRPr/>
            </a:lvl1pPr>
          </a:lstStyle>
          <a:p>
            <a:pPr>
              <a:defRPr/>
            </a:pPr>
            <a:fld id="{AA7A3E9A-B00D-4B77-8889-93B734B2D1C1}" type="slidenum">
              <a:rPr lang="zh-CN" altLang="en-US"/>
              <a:pPr>
                <a:defRPr/>
              </a:pPr>
              <a:t>‹#›</a:t>
            </a:fld>
            <a:endParaRPr lang="en-US" altLang="zh-CN"/>
          </a:p>
        </p:txBody>
      </p:sp>
    </p:spTree>
    <p:extLst>
      <p:ext uri="{BB962C8B-B14F-4D97-AF65-F5344CB8AC3E}">
        <p14:creationId xmlns:p14="http://schemas.microsoft.com/office/powerpoint/2010/main" val="242284320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3"/>
          <p:cNvSpPr>
            <a:spLocks noGrp="1" noChangeArrowheads="1"/>
          </p:cNvSpPr>
          <p:nvPr>
            <p:ph type="dt" sz="half" idx="10"/>
          </p:nvPr>
        </p:nvSpPr>
        <p:spPr>
          <a:ln/>
        </p:spPr>
        <p:txBody>
          <a:bodyPr/>
          <a:lstStyle>
            <a:lvl1pPr>
              <a:defRPr/>
            </a:lvl1pPr>
          </a:lstStyle>
          <a:p>
            <a:pPr>
              <a:defRPr/>
            </a:pPr>
            <a:fld id="{9751B4D2-CBA4-4EAD-9C65-ACC87865ACF2}" type="datetimeFigureOut">
              <a:rPr lang="zh-CN" altLang="en-US"/>
              <a:pPr>
                <a:defRPr/>
              </a:pPr>
              <a:t>2019/5/5</a:t>
            </a:fld>
            <a:endParaRPr lang="en-US" altLang="zh-CN"/>
          </a:p>
        </p:txBody>
      </p:sp>
      <p:sp>
        <p:nvSpPr>
          <p:cNvPr id="5"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5"/>
          <p:cNvSpPr>
            <a:spLocks noGrp="1" noChangeArrowheads="1"/>
          </p:cNvSpPr>
          <p:nvPr>
            <p:ph type="sldNum" sz="quarter" idx="12"/>
          </p:nvPr>
        </p:nvSpPr>
        <p:spPr>
          <a:ln/>
        </p:spPr>
        <p:txBody>
          <a:bodyPr/>
          <a:lstStyle>
            <a:lvl1pPr>
              <a:defRPr/>
            </a:lvl1pPr>
          </a:lstStyle>
          <a:p>
            <a:pPr>
              <a:defRPr/>
            </a:pPr>
            <a:fld id="{44292DEE-C929-43A9-AC2A-4FA3939E6577}" type="slidenum">
              <a:rPr lang="zh-CN" altLang="en-US"/>
              <a:pPr>
                <a:defRPr/>
              </a:pPr>
              <a:t>‹#›</a:t>
            </a:fld>
            <a:endParaRPr lang="en-US" altLang="zh-CN"/>
          </a:p>
        </p:txBody>
      </p:sp>
    </p:spTree>
    <p:extLst>
      <p:ext uri="{BB962C8B-B14F-4D97-AF65-F5344CB8AC3E}">
        <p14:creationId xmlns:p14="http://schemas.microsoft.com/office/powerpoint/2010/main" val="80979039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4800" y="838200"/>
            <a:ext cx="57404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48400" y="838200"/>
            <a:ext cx="57404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3"/>
          <p:cNvSpPr>
            <a:spLocks noGrp="1" noChangeArrowheads="1"/>
          </p:cNvSpPr>
          <p:nvPr>
            <p:ph type="dt" sz="half" idx="10"/>
          </p:nvPr>
        </p:nvSpPr>
        <p:spPr>
          <a:ln/>
        </p:spPr>
        <p:txBody>
          <a:bodyPr/>
          <a:lstStyle>
            <a:lvl1pPr>
              <a:defRPr/>
            </a:lvl1pPr>
          </a:lstStyle>
          <a:p>
            <a:pPr>
              <a:defRPr/>
            </a:pPr>
            <a:fld id="{E026B5C4-37B6-4772-99E8-C65A010CAF78}" type="datetimeFigureOut">
              <a:rPr lang="zh-CN" altLang="en-US"/>
              <a:pPr>
                <a:defRPr/>
              </a:pPr>
              <a:t>2019/5/5</a:t>
            </a:fld>
            <a:endParaRPr lang="en-US" altLang="zh-CN"/>
          </a:p>
        </p:txBody>
      </p:sp>
      <p:sp>
        <p:nvSpPr>
          <p:cNvPr id="6"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5"/>
          <p:cNvSpPr>
            <a:spLocks noGrp="1" noChangeArrowheads="1"/>
          </p:cNvSpPr>
          <p:nvPr>
            <p:ph type="sldNum" sz="quarter" idx="12"/>
          </p:nvPr>
        </p:nvSpPr>
        <p:spPr>
          <a:ln/>
        </p:spPr>
        <p:txBody>
          <a:bodyPr/>
          <a:lstStyle>
            <a:lvl1pPr>
              <a:defRPr/>
            </a:lvl1pPr>
          </a:lstStyle>
          <a:p>
            <a:pPr>
              <a:defRPr/>
            </a:pPr>
            <a:fld id="{394E3D85-A4E3-4FB6-ACB6-FA67B355769F}" type="slidenum">
              <a:rPr lang="zh-CN" altLang="en-US"/>
              <a:pPr>
                <a:defRPr/>
              </a:pPr>
              <a:t>‹#›</a:t>
            </a:fld>
            <a:endParaRPr lang="en-US" altLang="zh-CN"/>
          </a:p>
        </p:txBody>
      </p:sp>
    </p:spTree>
    <p:extLst>
      <p:ext uri="{BB962C8B-B14F-4D97-AF65-F5344CB8AC3E}">
        <p14:creationId xmlns:p14="http://schemas.microsoft.com/office/powerpoint/2010/main" val="43226881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3"/>
          <p:cNvSpPr>
            <a:spLocks noGrp="1" noChangeArrowheads="1"/>
          </p:cNvSpPr>
          <p:nvPr>
            <p:ph type="dt" sz="half" idx="10"/>
          </p:nvPr>
        </p:nvSpPr>
        <p:spPr>
          <a:ln/>
        </p:spPr>
        <p:txBody>
          <a:bodyPr/>
          <a:lstStyle>
            <a:lvl1pPr>
              <a:defRPr/>
            </a:lvl1pPr>
          </a:lstStyle>
          <a:p>
            <a:pPr>
              <a:defRPr/>
            </a:pPr>
            <a:fld id="{0E99E695-8E93-4AC6-ACEA-7797B429269A}" type="datetimeFigureOut">
              <a:rPr lang="zh-CN" altLang="en-US"/>
              <a:pPr>
                <a:defRPr/>
              </a:pPr>
              <a:t>2019/5/5</a:t>
            </a:fld>
            <a:endParaRPr lang="en-US" altLang="zh-CN"/>
          </a:p>
        </p:txBody>
      </p:sp>
      <p:sp>
        <p:nvSpPr>
          <p:cNvPr id="8"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5"/>
          <p:cNvSpPr>
            <a:spLocks noGrp="1" noChangeArrowheads="1"/>
          </p:cNvSpPr>
          <p:nvPr>
            <p:ph type="sldNum" sz="quarter" idx="12"/>
          </p:nvPr>
        </p:nvSpPr>
        <p:spPr>
          <a:ln/>
        </p:spPr>
        <p:txBody>
          <a:bodyPr/>
          <a:lstStyle>
            <a:lvl1pPr>
              <a:defRPr/>
            </a:lvl1pPr>
          </a:lstStyle>
          <a:p>
            <a:pPr>
              <a:defRPr/>
            </a:pPr>
            <a:fld id="{1CF6D9FB-87C9-4F98-8008-402E94313D0C}" type="slidenum">
              <a:rPr lang="zh-CN" altLang="en-US"/>
              <a:pPr>
                <a:defRPr/>
              </a:pPr>
              <a:t>‹#›</a:t>
            </a:fld>
            <a:endParaRPr lang="en-US" altLang="zh-CN"/>
          </a:p>
        </p:txBody>
      </p:sp>
    </p:spTree>
    <p:extLst>
      <p:ext uri="{BB962C8B-B14F-4D97-AF65-F5344CB8AC3E}">
        <p14:creationId xmlns:p14="http://schemas.microsoft.com/office/powerpoint/2010/main" val="220265408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646331"/>
          </a:xfrm>
        </p:spPr>
        <p:txBody>
          <a:bodyPr/>
          <a:lstStyle>
            <a:lvl1pPr algn="l">
              <a:defRPr sz="4000" b="1" cap="all"/>
            </a:lvl1pPr>
          </a:lstStyle>
          <a:p>
            <a:r>
              <a:rPr lang="zh-CN" altLang="en-US"/>
              <a:t>单击此处编辑母版标题样式</a:t>
            </a:r>
          </a:p>
        </p:txBody>
      </p:sp>
      <p:sp>
        <p:nvSpPr>
          <p:cNvPr id="3" name="Text Placeholder 2"/>
          <p:cNvSpPr>
            <a:spLocks noGrp="1"/>
          </p:cNvSpPr>
          <p:nvPr>
            <p:ph type="body" idx="1"/>
          </p:nvPr>
        </p:nvSpPr>
        <p:spPr>
          <a:xfrm>
            <a:off x="963084" y="4037568"/>
            <a:ext cx="10363200" cy="36933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307352117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3" name="矩形 2"/>
          <p:cNvSpPr/>
          <p:nvPr userDrawn="1"/>
        </p:nvSpPr>
        <p:spPr>
          <a:xfrm>
            <a:off x="15240" y="342900"/>
            <a:ext cx="12161520" cy="6457950"/>
          </a:xfrm>
          <a:prstGeom prst="rect">
            <a:avLst/>
          </a:prstGeom>
          <a:solidFill>
            <a:schemeClr val="bg2">
              <a:lumMod val="40000"/>
              <a:lumOff val="60000"/>
            </a:schemeClr>
          </a:solidFill>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a:xfrm>
            <a:off x="167640" y="434340"/>
            <a:ext cx="11811000" cy="480060"/>
          </a:xfrm>
        </p:spPr>
        <p:txBody>
          <a:bodyPr/>
          <a:lstStyle>
            <a:lvl1pPr>
              <a:defRPr sz="2800" b="0">
                <a:solidFill>
                  <a:schemeClr val="bg1">
                    <a:lumMod val="75000"/>
                  </a:schemeClr>
                </a:solidFill>
                <a:effectLst>
                  <a:outerShdw blurRad="38100" dist="38100" dir="2700000" algn="tl">
                    <a:srgbClr val="000000">
                      <a:alpha val="43137"/>
                    </a:srgbClr>
                  </a:outerShdw>
                </a:effectLst>
              </a:defRPr>
            </a:lvl1pPr>
          </a:lstStyle>
          <a:p>
            <a:r>
              <a:rPr lang="zh-CN" altLang="en-US" dirty="0"/>
              <a:t>单击此处编辑母版标题样式</a:t>
            </a:r>
          </a:p>
        </p:txBody>
      </p:sp>
      <p:sp>
        <p:nvSpPr>
          <p:cNvPr id="4" name="矩形 3"/>
          <p:cNvSpPr/>
          <p:nvPr userDrawn="1"/>
        </p:nvSpPr>
        <p:spPr>
          <a:xfrm>
            <a:off x="167640" y="994410"/>
            <a:ext cx="11826240" cy="5715000"/>
          </a:xfrm>
          <a:prstGeom prst="rect">
            <a:avLst/>
          </a:prstGeom>
          <a:solidFill>
            <a:schemeClr val="tx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Lzh-main-pc\4.公共活动区\lzzyLogo.jpg"/>
          <p:cNvPicPr/>
          <p:nvPr userDrawn="1"/>
        </p:nvPicPr>
        <p:blipFill>
          <a:blip r:embed="rId2" cstate="print"/>
          <a:srcRect/>
          <a:stretch>
            <a:fillRect/>
          </a:stretch>
        </p:blipFill>
        <p:spPr bwMode="auto">
          <a:xfrm>
            <a:off x="9626160" y="74426"/>
            <a:ext cx="2547245" cy="267289"/>
          </a:xfrm>
          <a:prstGeom prst="rect">
            <a:avLst/>
          </a:prstGeom>
          <a:noFill/>
          <a:ln w="9525">
            <a:noFill/>
            <a:miter lim="800000"/>
            <a:headEnd/>
            <a:tailEnd/>
          </a:ln>
        </p:spPr>
      </p:pic>
    </p:spTree>
    <p:extLst>
      <p:ext uri="{BB962C8B-B14F-4D97-AF65-F5344CB8AC3E}">
        <p14:creationId xmlns:p14="http://schemas.microsoft.com/office/powerpoint/2010/main" val="367679938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3"/>
          <p:cNvSpPr>
            <a:spLocks noGrp="1" noChangeArrowheads="1"/>
          </p:cNvSpPr>
          <p:nvPr>
            <p:ph type="dt" sz="half" idx="10"/>
          </p:nvPr>
        </p:nvSpPr>
        <p:spPr>
          <a:ln/>
        </p:spPr>
        <p:txBody>
          <a:bodyPr/>
          <a:lstStyle>
            <a:lvl1pPr>
              <a:defRPr/>
            </a:lvl1pPr>
          </a:lstStyle>
          <a:p>
            <a:pPr>
              <a:defRPr/>
            </a:pPr>
            <a:fld id="{B623D54E-063A-4B28-9F4F-054AB6A0306E}" type="datetimeFigureOut">
              <a:rPr lang="zh-CN" altLang="en-US"/>
              <a:pPr>
                <a:defRPr/>
              </a:pPr>
              <a:t>2019/5/5</a:t>
            </a:fld>
            <a:endParaRPr lang="en-US" altLang="zh-CN"/>
          </a:p>
        </p:txBody>
      </p:sp>
      <p:sp>
        <p:nvSpPr>
          <p:cNvPr id="3"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5"/>
          <p:cNvSpPr>
            <a:spLocks noGrp="1" noChangeArrowheads="1"/>
          </p:cNvSpPr>
          <p:nvPr>
            <p:ph type="sldNum" sz="quarter" idx="12"/>
          </p:nvPr>
        </p:nvSpPr>
        <p:spPr>
          <a:ln/>
        </p:spPr>
        <p:txBody>
          <a:bodyPr/>
          <a:lstStyle>
            <a:lvl1pPr>
              <a:defRPr/>
            </a:lvl1pPr>
          </a:lstStyle>
          <a:p>
            <a:pPr>
              <a:defRPr/>
            </a:pPr>
            <a:fld id="{2C5AD266-C115-4DE1-BFD1-9260162E5DDD}" type="slidenum">
              <a:rPr lang="zh-CN" altLang="en-US"/>
              <a:pPr>
                <a:defRPr/>
              </a:pPr>
              <a:t>‹#›</a:t>
            </a:fld>
            <a:endParaRPr lang="en-US" altLang="zh-CN"/>
          </a:p>
        </p:txBody>
      </p:sp>
    </p:spTree>
    <p:extLst>
      <p:ext uri="{BB962C8B-B14F-4D97-AF65-F5344CB8AC3E}">
        <p14:creationId xmlns:p14="http://schemas.microsoft.com/office/powerpoint/2010/main" val="79188734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a:ln/>
        </p:spPr>
        <p:txBody>
          <a:bodyPr/>
          <a:lstStyle>
            <a:lvl1pPr>
              <a:defRPr/>
            </a:lvl1pPr>
          </a:lstStyle>
          <a:p>
            <a:pPr>
              <a:defRPr/>
            </a:pPr>
            <a:fld id="{BE93BF22-9C7D-41BB-A141-0A32E77CD978}" type="datetimeFigureOut">
              <a:rPr lang="zh-CN" altLang="en-US"/>
              <a:pPr>
                <a:defRPr/>
              </a:pPr>
              <a:t>2019/5/5</a:t>
            </a:fld>
            <a:endParaRPr lang="en-US" altLang="zh-CN"/>
          </a:p>
        </p:txBody>
      </p:sp>
      <p:sp>
        <p:nvSpPr>
          <p:cNvPr id="6"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5"/>
          <p:cNvSpPr>
            <a:spLocks noGrp="1" noChangeArrowheads="1"/>
          </p:cNvSpPr>
          <p:nvPr>
            <p:ph type="sldNum" sz="quarter" idx="12"/>
          </p:nvPr>
        </p:nvSpPr>
        <p:spPr>
          <a:ln/>
        </p:spPr>
        <p:txBody>
          <a:bodyPr/>
          <a:lstStyle>
            <a:lvl1pPr>
              <a:defRPr/>
            </a:lvl1pPr>
          </a:lstStyle>
          <a:p>
            <a:pPr>
              <a:defRPr/>
            </a:pPr>
            <a:fld id="{6D561247-71D3-45CD-8817-FAC28AF1562C}" type="slidenum">
              <a:rPr lang="zh-CN" altLang="en-US"/>
              <a:pPr>
                <a:defRPr/>
              </a:pPr>
              <a:t>‹#›</a:t>
            </a:fld>
            <a:endParaRPr lang="en-US" altLang="zh-CN"/>
          </a:p>
        </p:txBody>
      </p:sp>
    </p:spTree>
    <p:extLst>
      <p:ext uri="{BB962C8B-B14F-4D97-AF65-F5344CB8AC3E}">
        <p14:creationId xmlns:p14="http://schemas.microsoft.com/office/powerpoint/2010/main" val="244138130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a:ln/>
        </p:spPr>
        <p:txBody>
          <a:bodyPr/>
          <a:lstStyle>
            <a:lvl1pPr>
              <a:defRPr/>
            </a:lvl1pPr>
          </a:lstStyle>
          <a:p>
            <a:pPr>
              <a:defRPr/>
            </a:pPr>
            <a:fld id="{34C7911B-597B-4407-A3D4-286AB2D9E4CA}" type="datetimeFigureOut">
              <a:rPr lang="zh-CN" altLang="en-US"/>
              <a:pPr>
                <a:defRPr/>
              </a:pPr>
              <a:t>2019/5/5</a:t>
            </a:fld>
            <a:endParaRPr lang="en-US" altLang="zh-CN"/>
          </a:p>
        </p:txBody>
      </p:sp>
      <p:sp>
        <p:nvSpPr>
          <p:cNvPr id="6"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5"/>
          <p:cNvSpPr>
            <a:spLocks noGrp="1" noChangeArrowheads="1"/>
          </p:cNvSpPr>
          <p:nvPr>
            <p:ph type="sldNum" sz="quarter" idx="12"/>
          </p:nvPr>
        </p:nvSpPr>
        <p:spPr>
          <a:ln/>
        </p:spPr>
        <p:txBody>
          <a:bodyPr/>
          <a:lstStyle>
            <a:lvl1pPr>
              <a:defRPr/>
            </a:lvl1pPr>
          </a:lstStyle>
          <a:p>
            <a:pPr>
              <a:defRPr/>
            </a:pPr>
            <a:fld id="{101C5B3D-9045-4B9B-988C-F8EA359CE15B}" type="slidenum">
              <a:rPr lang="zh-CN" altLang="en-US"/>
              <a:pPr>
                <a:defRPr/>
              </a:pPr>
              <a:t>‹#›</a:t>
            </a:fld>
            <a:endParaRPr lang="en-US" altLang="zh-CN"/>
          </a:p>
        </p:txBody>
      </p:sp>
    </p:spTree>
    <p:extLst>
      <p:ext uri="{BB962C8B-B14F-4D97-AF65-F5344CB8AC3E}">
        <p14:creationId xmlns:p14="http://schemas.microsoft.com/office/powerpoint/2010/main" val="355060581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fld id="{96D48A73-ABB0-4F66-B67A-7A0930BC04C7}" type="datetimeFigureOut">
              <a:rPr lang="zh-CN" altLang="en-US"/>
              <a:pPr>
                <a:defRPr/>
              </a:pPr>
              <a:t>2019/5/5</a:t>
            </a:fld>
            <a:endParaRPr lang="en-US" altLang="zh-CN"/>
          </a:p>
        </p:txBody>
      </p:sp>
      <p:sp>
        <p:nvSpPr>
          <p:cNvPr id="5"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5"/>
          <p:cNvSpPr>
            <a:spLocks noGrp="1" noChangeArrowheads="1"/>
          </p:cNvSpPr>
          <p:nvPr>
            <p:ph type="sldNum" sz="quarter" idx="12"/>
          </p:nvPr>
        </p:nvSpPr>
        <p:spPr>
          <a:ln/>
        </p:spPr>
        <p:txBody>
          <a:bodyPr/>
          <a:lstStyle>
            <a:lvl1pPr>
              <a:defRPr/>
            </a:lvl1pPr>
          </a:lstStyle>
          <a:p>
            <a:pPr>
              <a:defRPr/>
            </a:pPr>
            <a:fld id="{A7C49FEF-BA24-4A1E-9B08-1260EDF8D56A}" type="slidenum">
              <a:rPr lang="zh-CN" altLang="en-US"/>
              <a:pPr>
                <a:defRPr/>
              </a:pPr>
              <a:t>‹#›</a:t>
            </a:fld>
            <a:endParaRPr lang="en-US" altLang="zh-CN"/>
          </a:p>
        </p:txBody>
      </p:sp>
    </p:spTree>
    <p:extLst>
      <p:ext uri="{BB962C8B-B14F-4D97-AF65-F5344CB8AC3E}">
        <p14:creationId xmlns:p14="http://schemas.microsoft.com/office/powerpoint/2010/main" val="334404447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067800" y="228600"/>
            <a:ext cx="2921000" cy="5791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4800" y="228600"/>
            <a:ext cx="8559800" cy="5791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fld id="{CEB257E3-CF89-4FD9-9464-ABAC5CC30D6C}" type="datetimeFigureOut">
              <a:rPr lang="zh-CN" altLang="en-US"/>
              <a:pPr>
                <a:defRPr/>
              </a:pPr>
              <a:t>2019/5/5</a:t>
            </a:fld>
            <a:endParaRPr lang="en-US" altLang="zh-CN"/>
          </a:p>
        </p:txBody>
      </p:sp>
      <p:sp>
        <p:nvSpPr>
          <p:cNvPr id="5"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5"/>
          <p:cNvSpPr>
            <a:spLocks noGrp="1" noChangeArrowheads="1"/>
          </p:cNvSpPr>
          <p:nvPr>
            <p:ph type="sldNum" sz="quarter" idx="12"/>
          </p:nvPr>
        </p:nvSpPr>
        <p:spPr>
          <a:ln/>
        </p:spPr>
        <p:txBody>
          <a:bodyPr/>
          <a:lstStyle>
            <a:lvl1pPr>
              <a:defRPr/>
            </a:lvl1pPr>
          </a:lstStyle>
          <a:p>
            <a:pPr>
              <a:defRPr/>
            </a:pPr>
            <a:fld id="{BAAE1C82-C75A-4EAF-89B3-5F96744ABFCF}" type="slidenum">
              <a:rPr lang="zh-CN" altLang="en-US"/>
              <a:pPr>
                <a:defRPr/>
              </a:pPr>
              <a:t>‹#›</a:t>
            </a:fld>
            <a:endParaRPr lang="en-US" altLang="zh-CN"/>
          </a:p>
        </p:txBody>
      </p:sp>
    </p:spTree>
    <p:extLst>
      <p:ext uri="{BB962C8B-B14F-4D97-AF65-F5344CB8AC3E}">
        <p14:creationId xmlns:p14="http://schemas.microsoft.com/office/powerpoint/2010/main" val="169579684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Content Placeholder 2"/>
          <p:cNvSpPr>
            <a:spLocks noGrp="1"/>
          </p:cNvSpPr>
          <p:nvPr>
            <p:ph sz="half" idx="1"/>
          </p:nvPr>
        </p:nvSpPr>
        <p:spPr>
          <a:xfrm>
            <a:off x="508001" y="1420813"/>
            <a:ext cx="5490633" cy="195745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Content Placeholder 3"/>
          <p:cNvSpPr>
            <a:spLocks noGrp="1"/>
          </p:cNvSpPr>
          <p:nvPr>
            <p:ph sz="half" idx="2"/>
          </p:nvPr>
        </p:nvSpPr>
        <p:spPr>
          <a:xfrm>
            <a:off x="6201834" y="1420813"/>
            <a:ext cx="5490633" cy="195745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27585644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757130"/>
          </a:xfrm>
        </p:spPr>
        <p:txBody>
          <a:bodyPr/>
          <a:lstStyle>
            <a:lvl1pPr>
              <a:defRPr/>
            </a:lvl1pPr>
          </a:lstStyle>
          <a:p>
            <a:r>
              <a:rPr lang="zh-CN" altLang="en-US"/>
              <a:t>单击此处编辑母版标题样式</a:t>
            </a:r>
          </a:p>
        </p:txBody>
      </p:sp>
      <p:sp>
        <p:nvSpPr>
          <p:cNvPr id="3" name="Text Placeholder 2"/>
          <p:cNvSpPr>
            <a:spLocks noGrp="1"/>
          </p:cNvSpPr>
          <p:nvPr>
            <p:ph type="body" idx="1"/>
          </p:nvPr>
        </p:nvSpPr>
        <p:spPr>
          <a:xfrm>
            <a:off x="609600" y="1750143"/>
            <a:ext cx="5386917" cy="42473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09600" y="2174875"/>
            <a:ext cx="5386917" cy="17173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Text Placeholder 4"/>
          <p:cNvSpPr>
            <a:spLocks noGrp="1"/>
          </p:cNvSpPr>
          <p:nvPr>
            <p:ph type="body" sz="quarter" idx="3"/>
          </p:nvPr>
        </p:nvSpPr>
        <p:spPr>
          <a:xfrm>
            <a:off x="6193368" y="1750143"/>
            <a:ext cx="5389033" cy="42473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93368" y="2174875"/>
            <a:ext cx="5389033" cy="17173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6165869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54968211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939299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09601" y="1065768"/>
            <a:ext cx="4011084" cy="369332"/>
          </a:xfrm>
        </p:spPr>
        <p:txBody>
          <a:bodyPr anchor="b"/>
          <a:lstStyle>
            <a:lvl1pPr algn="l">
              <a:defRPr sz="2000" b="1"/>
            </a:lvl1pPr>
          </a:lstStyle>
          <a:p>
            <a:r>
              <a:rPr lang="zh-CN" altLang="en-US"/>
              <a:t>单击此处编辑母版标题样式</a:t>
            </a:r>
          </a:p>
        </p:txBody>
      </p:sp>
      <p:sp>
        <p:nvSpPr>
          <p:cNvPr id="3" name="Content Placeholder 2"/>
          <p:cNvSpPr>
            <a:spLocks noGrp="1"/>
          </p:cNvSpPr>
          <p:nvPr>
            <p:ph idx="1"/>
          </p:nvPr>
        </p:nvSpPr>
        <p:spPr>
          <a:xfrm>
            <a:off x="4766733" y="273051"/>
            <a:ext cx="6815667" cy="223445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Text Placeholder 3"/>
          <p:cNvSpPr>
            <a:spLocks noGrp="1"/>
          </p:cNvSpPr>
          <p:nvPr>
            <p:ph type="body" sz="half" idx="2"/>
          </p:nvPr>
        </p:nvSpPr>
        <p:spPr>
          <a:xfrm>
            <a:off x="609601" y="1435101"/>
            <a:ext cx="4011084" cy="28623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64465519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389717" y="4998006"/>
            <a:ext cx="7315200" cy="369332"/>
          </a:xfrm>
        </p:spPr>
        <p:txBody>
          <a:bodyPr anchor="b"/>
          <a:lstStyle>
            <a:lvl1pPr algn="l">
              <a:defRPr sz="2000" b="1"/>
            </a:lvl1pPr>
          </a:lstStyle>
          <a:p>
            <a:r>
              <a:rPr lang="zh-CN" altLang="en-US"/>
              <a:t>单击此处编辑母版标题样式</a:t>
            </a:r>
          </a:p>
        </p:txBody>
      </p:sp>
      <p:sp>
        <p:nvSpPr>
          <p:cNvPr id="3" name="Picture Placeholder 2"/>
          <p:cNvSpPr>
            <a:spLocks noGrp="1"/>
          </p:cNvSpPr>
          <p:nvPr>
            <p:ph type="pic" idx="1"/>
          </p:nvPr>
        </p:nvSpPr>
        <p:spPr>
          <a:xfrm>
            <a:off x="2389717" y="612775"/>
            <a:ext cx="7315200" cy="53553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Text Placeholder 3"/>
          <p:cNvSpPr>
            <a:spLocks noGrp="1"/>
          </p:cNvSpPr>
          <p:nvPr>
            <p:ph type="body" sz="half" idx="2"/>
          </p:nvPr>
        </p:nvSpPr>
        <p:spPr>
          <a:xfrm>
            <a:off x="2389717" y="5367338"/>
            <a:ext cx="7315200" cy="28623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0624318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4.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7.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cstate="print"/>
          <a:srcRect/>
          <a:stretch>
            <a:fillRect/>
          </a:stretch>
        </a:blipFill>
        <a:effectLst/>
      </p:bgPr>
    </p:bg>
    <p:spTree>
      <p:nvGrpSpPr>
        <p:cNvPr id="1" name=""/>
        <p:cNvGrpSpPr/>
        <p:nvPr/>
      </p:nvGrpSpPr>
      <p:grpSpPr>
        <a:xfrm>
          <a:off x="0" y="0"/>
          <a:ext cx="0" cy="0"/>
          <a:chOff x="0" y="0"/>
          <a:chExt cx="0" cy="0"/>
        </a:xfrm>
      </p:grpSpPr>
      <p:sp>
        <p:nvSpPr>
          <p:cNvPr id="1878018" name="Rectangle 2"/>
          <p:cNvSpPr>
            <a:spLocks noGrp="1" noChangeArrowheads="1"/>
          </p:cNvSpPr>
          <p:nvPr>
            <p:ph type="title"/>
          </p:nvPr>
        </p:nvSpPr>
        <p:spPr bwMode="auto">
          <a:xfrm>
            <a:off x="508001" y="228600"/>
            <a:ext cx="11190817" cy="750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r>
              <a:rPr lang="en-US" altLang="zh-CN"/>
              <a:t>Click to edit Title Slide</a:t>
            </a:r>
          </a:p>
        </p:txBody>
      </p:sp>
      <p:sp>
        <p:nvSpPr>
          <p:cNvPr id="1878019" name="Rectangle 3"/>
          <p:cNvSpPr>
            <a:spLocks noGrp="1" noChangeArrowheads="1"/>
          </p:cNvSpPr>
          <p:nvPr>
            <p:ph type="body" idx="1"/>
          </p:nvPr>
        </p:nvSpPr>
        <p:spPr bwMode="auto">
          <a:xfrm>
            <a:off x="508000" y="1420813"/>
            <a:ext cx="11184467" cy="22145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Tree>
  </p:cSld>
  <p:clrMap bg1="dk2" tx1="lt1" bg2="dk1" tx2="lt2" accent1="accent1" accent2="accent2" accent3="accent3" accent4="accent4" accent5="accent5" accent6="accent6" hlink="hlink" folHlink="folHlink"/>
  <p:sldLayoutIdLst>
    <p:sldLayoutId id="2147485658" r:id="rId1"/>
    <p:sldLayoutId id="2147485618" r:id="rId2"/>
    <p:sldLayoutId id="2147485619" r:id="rId3"/>
    <p:sldLayoutId id="2147485620" r:id="rId4"/>
    <p:sldLayoutId id="2147485621" r:id="rId5"/>
    <p:sldLayoutId id="2147485622" r:id="rId6"/>
    <p:sldLayoutId id="2147485623" r:id="rId7"/>
    <p:sldLayoutId id="2147485624" r:id="rId8"/>
    <p:sldLayoutId id="2147485625" r:id="rId9"/>
    <p:sldLayoutId id="2147485626" r:id="rId10"/>
    <p:sldLayoutId id="2147485627" r:id="rId11"/>
    <p:sldLayoutId id="2147485628" r:id="rId12"/>
    <p:sldLayoutId id="2147485629" r:id="rId13"/>
  </p:sldLayoutIdLst>
  <p:transition>
    <p:fade/>
  </p:transition>
  <p:txStyles>
    <p:titleStyle>
      <a:lvl1pPr algn="l" rtl="0" eaLnBrk="1" fontAlgn="base" hangingPunct="1">
        <a:lnSpc>
          <a:spcPct val="90000"/>
        </a:lnSpc>
        <a:spcBef>
          <a:spcPct val="0"/>
        </a:spcBef>
        <a:spcAft>
          <a:spcPct val="0"/>
        </a:spcAft>
        <a:defRPr sz="4800" b="1">
          <a:solidFill>
            <a:schemeClr val="tx2"/>
          </a:solidFill>
          <a:effectLst>
            <a:outerShdw blurRad="38100" dist="38100" dir="2700000" algn="tl">
              <a:srgbClr val="000000"/>
            </a:outerShdw>
          </a:effectLst>
          <a:latin typeface="+mj-lt"/>
          <a:ea typeface="+mj-ea"/>
          <a:cs typeface="+mj-cs"/>
        </a:defRPr>
      </a:lvl1pPr>
      <a:lvl2pPr algn="l" rtl="0" eaLnBrk="1" fontAlgn="base" hangingPunct="1">
        <a:lnSpc>
          <a:spcPct val="90000"/>
        </a:lnSpc>
        <a:spcBef>
          <a:spcPct val="0"/>
        </a:spcBef>
        <a:spcAft>
          <a:spcPct val="0"/>
        </a:spcAft>
        <a:defRPr sz="4800" b="1">
          <a:solidFill>
            <a:schemeClr val="tx2"/>
          </a:solidFill>
          <a:effectLst>
            <a:outerShdw blurRad="38100" dist="38100" dir="2700000" algn="tl">
              <a:srgbClr val="000000"/>
            </a:outerShdw>
          </a:effectLst>
          <a:latin typeface="Arial" charset="0"/>
          <a:ea typeface="宋体" pitchFamily="2" charset="-122"/>
        </a:defRPr>
      </a:lvl2pPr>
      <a:lvl3pPr algn="l" rtl="0" eaLnBrk="1" fontAlgn="base" hangingPunct="1">
        <a:lnSpc>
          <a:spcPct val="90000"/>
        </a:lnSpc>
        <a:spcBef>
          <a:spcPct val="0"/>
        </a:spcBef>
        <a:spcAft>
          <a:spcPct val="0"/>
        </a:spcAft>
        <a:defRPr sz="4800" b="1">
          <a:solidFill>
            <a:schemeClr val="tx2"/>
          </a:solidFill>
          <a:effectLst>
            <a:outerShdw blurRad="38100" dist="38100" dir="2700000" algn="tl">
              <a:srgbClr val="000000"/>
            </a:outerShdw>
          </a:effectLst>
          <a:latin typeface="Arial" charset="0"/>
          <a:ea typeface="宋体" pitchFamily="2" charset="-122"/>
        </a:defRPr>
      </a:lvl3pPr>
      <a:lvl4pPr algn="l" rtl="0" eaLnBrk="1" fontAlgn="base" hangingPunct="1">
        <a:lnSpc>
          <a:spcPct val="90000"/>
        </a:lnSpc>
        <a:spcBef>
          <a:spcPct val="0"/>
        </a:spcBef>
        <a:spcAft>
          <a:spcPct val="0"/>
        </a:spcAft>
        <a:defRPr sz="4800" b="1">
          <a:solidFill>
            <a:schemeClr val="tx2"/>
          </a:solidFill>
          <a:effectLst>
            <a:outerShdw blurRad="38100" dist="38100" dir="2700000" algn="tl">
              <a:srgbClr val="000000"/>
            </a:outerShdw>
          </a:effectLst>
          <a:latin typeface="Arial" charset="0"/>
          <a:ea typeface="宋体" pitchFamily="2" charset="-122"/>
        </a:defRPr>
      </a:lvl4pPr>
      <a:lvl5pPr algn="l" rtl="0" eaLnBrk="1" fontAlgn="base" hangingPunct="1">
        <a:lnSpc>
          <a:spcPct val="90000"/>
        </a:lnSpc>
        <a:spcBef>
          <a:spcPct val="0"/>
        </a:spcBef>
        <a:spcAft>
          <a:spcPct val="0"/>
        </a:spcAft>
        <a:defRPr sz="4800" b="1">
          <a:solidFill>
            <a:schemeClr val="tx2"/>
          </a:solidFill>
          <a:effectLst>
            <a:outerShdw blurRad="38100" dist="38100" dir="2700000" algn="tl">
              <a:srgbClr val="000000"/>
            </a:outerShdw>
          </a:effectLst>
          <a:latin typeface="Arial" charset="0"/>
          <a:ea typeface="宋体" pitchFamily="2" charset="-122"/>
        </a:defRPr>
      </a:lvl5pPr>
      <a:lvl6pPr marL="457200" algn="l" rtl="0" eaLnBrk="1" fontAlgn="base" hangingPunct="1">
        <a:lnSpc>
          <a:spcPct val="90000"/>
        </a:lnSpc>
        <a:spcBef>
          <a:spcPct val="0"/>
        </a:spcBef>
        <a:spcAft>
          <a:spcPct val="0"/>
        </a:spcAft>
        <a:defRPr sz="4800" b="1">
          <a:solidFill>
            <a:schemeClr val="tx2"/>
          </a:solidFill>
          <a:effectLst>
            <a:outerShdw blurRad="38100" dist="38100" dir="2700000" algn="tl">
              <a:srgbClr val="000000">
                <a:alpha val="43137"/>
              </a:srgbClr>
            </a:outerShdw>
          </a:effectLst>
          <a:latin typeface="Arial" charset="0"/>
          <a:ea typeface="宋体" pitchFamily="2" charset="-122"/>
        </a:defRPr>
      </a:lvl6pPr>
      <a:lvl7pPr marL="914400" algn="l" rtl="0" eaLnBrk="1" fontAlgn="base" hangingPunct="1">
        <a:lnSpc>
          <a:spcPct val="90000"/>
        </a:lnSpc>
        <a:spcBef>
          <a:spcPct val="0"/>
        </a:spcBef>
        <a:spcAft>
          <a:spcPct val="0"/>
        </a:spcAft>
        <a:defRPr sz="4800" b="1">
          <a:solidFill>
            <a:schemeClr val="tx2"/>
          </a:solidFill>
          <a:effectLst>
            <a:outerShdw blurRad="38100" dist="38100" dir="2700000" algn="tl">
              <a:srgbClr val="000000">
                <a:alpha val="43137"/>
              </a:srgbClr>
            </a:outerShdw>
          </a:effectLst>
          <a:latin typeface="Arial" charset="0"/>
          <a:ea typeface="宋体" pitchFamily="2" charset="-122"/>
        </a:defRPr>
      </a:lvl7pPr>
      <a:lvl8pPr marL="1371600" algn="l" rtl="0" eaLnBrk="1" fontAlgn="base" hangingPunct="1">
        <a:lnSpc>
          <a:spcPct val="90000"/>
        </a:lnSpc>
        <a:spcBef>
          <a:spcPct val="0"/>
        </a:spcBef>
        <a:spcAft>
          <a:spcPct val="0"/>
        </a:spcAft>
        <a:defRPr sz="4800" b="1">
          <a:solidFill>
            <a:schemeClr val="tx2"/>
          </a:solidFill>
          <a:effectLst>
            <a:outerShdw blurRad="38100" dist="38100" dir="2700000" algn="tl">
              <a:srgbClr val="000000">
                <a:alpha val="43137"/>
              </a:srgbClr>
            </a:outerShdw>
          </a:effectLst>
          <a:latin typeface="Arial" charset="0"/>
          <a:ea typeface="宋体" pitchFamily="2" charset="-122"/>
        </a:defRPr>
      </a:lvl8pPr>
      <a:lvl9pPr marL="1828800" algn="l" rtl="0" eaLnBrk="1" fontAlgn="base" hangingPunct="1">
        <a:lnSpc>
          <a:spcPct val="90000"/>
        </a:lnSpc>
        <a:spcBef>
          <a:spcPct val="0"/>
        </a:spcBef>
        <a:spcAft>
          <a:spcPct val="0"/>
        </a:spcAft>
        <a:defRPr sz="4800" b="1">
          <a:solidFill>
            <a:schemeClr val="tx2"/>
          </a:solidFill>
          <a:effectLst>
            <a:outerShdw blurRad="38100" dist="38100" dir="2700000" algn="tl">
              <a:srgbClr val="000000">
                <a:alpha val="43137"/>
              </a:srgbClr>
            </a:outerShdw>
          </a:effectLst>
          <a:latin typeface="Arial" charset="0"/>
          <a:ea typeface="宋体" pitchFamily="2" charset="-122"/>
        </a:defRPr>
      </a:lvl9pPr>
    </p:titleStyle>
    <p:bodyStyle>
      <a:lvl1pPr marL="571500" indent="-571500"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3200" b="1">
          <a:solidFill>
            <a:schemeClr val="tx1"/>
          </a:solidFill>
          <a:effectLst>
            <a:outerShdw blurRad="38100" dist="38100" dir="2700000" algn="tl">
              <a:srgbClr val="000000"/>
            </a:outerShdw>
          </a:effectLst>
          <a:latin typeface="+mn-lt"/>
          <a:ea typeface="+mn-ea"/>
          <a:cs typeface="+mn-cs"/>
        </a:defRPr>
      </a:lvl1pPr>
      <a:lvl2pPr marL="1028700" indent="-455613"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800" b="1">
          <a:solidFill>
            <a:schemeClr val="tx1"/>
          </a:solidFill>
          <a:effectLst>
            <a:outerShdw blurRad="38100" dist="38100" dir="2700000" algn="tl">
              <a:srgbClr val="000000"/>
            </a:outerShdw>
          </a:effectLst>
          <a:latin typeface="+mn-lt"/>
          <a:ea typeface="+mn-ea"/>
        </a:defRPr>
      </a:lvl2pPr>
      <a:lvl3pPr marL="1428750" indent="-398463"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400" b="1">
          <a:solidFill>
            <a:schemeClr val="tx1"/>
          </a:solidFill>
          <a:effectLst>
            <a:outerShdw blurRad="38100" dist="38100" dir="2700000" algn="tl">
              <a:srgbClr val="000000"/>
            </a:outerShdw>
          </a:effectLst>
          <a:latin typeface="+mn-lt"/>
          <a:ea typeface="+mn-ea"/>
        </a:defRPr>
      </a:lvl3pPr>
      <a:lvl4pPr marL="1828800" indent="-398463"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outerShdw>
          </a:effectLst>
          <a:latin typeface="+mn-lt"/>
          <a:ea typeface="+mn-ea"/>
        </a:defRPr>
      </a:lvl4pPr>
      <a:lvl5pPr marL="2227263" indent="-396875"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outerShdw>
          </a:effectLst>
          <a:latin typeface="+mn-lt"/>
          <a:ea typeface="+mn-ea"/>
        </a:defRPr>
      </a:lvl5pPr>
      <a:lvl6pPr marL="2684463" indent="-396875"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alpha val="43137"/>
              </a:srgbClr>
            </a:outerShdw>
          </a:effectLst>
          <a:latin typeface="+mn-lt"/>
          <a:ea typeface="+mn-ea"/>
        </a:defRPr>
      </a:lvl6pPr>
      <a:lvl7pPr marL="3141663" indent="-396875"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alpha val="43137"/>
              </a:srgbClr>
            </a:outerShdw>
          </a:effectLst>
          <a:latin typeface="+mn-lt"/>
          <a:ea typeface="+mn-ea"/>
        </a:defRPr>
      </a:lvl7pPr>
      <a:lvl8pPr marL="3598863" indent="-396875"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alpha val="43137"/>
              </a:srgbClr>
            </a:outerShdw>
          </a:effectLst>
          <a:latin typeface="+mn-lt"/>
          <a:ea typeface="+mn-ea"/>
        </a:defRPr>
      </a:lvl8pPr>
      <a:lvl9pPr marL="4056063" indent="-396875"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alpha val="43137"/>
              </a:srgbClr>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203200" y="7896226"/>
            <a:ext cx="203200"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endParaRPr lang="zh-CN" altLang="en-US"/>
          </a:p>
        </p:txBody>
      </p:sp>
      <p:sp>
        <p:nvSpPr>
          <p:cNvPr id="2051" name="Rectangle 3"/>
          <p:cNvSpPr>
            <a:spLocks noGrp="1" noChangeArrowheads="1"/>
          </p:cNvSpPr>
          <p:nvPr>
            <p:ph type="body" idx="1"/>
          </p:nvPr>
        </p:nvSpPr>
        <p:spPr bwMode="auto">
          <a:xfrm>
            <a:off x="-203200" y="8153400"/>
            <a:ext cx="2032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zh-CN" altLang="en-US"/>
          </a:p>
        </p:txBody>
      </p:sp>
    </p:spTree>
  </p:cSld>
  <p:clrMap bg1="lt1" tx1="dk1" bg2="lt2" tx2="dk2" accent1="accent1" accent2="accent2" accent3="accent3" accent4="accent4" accent5="accent5" accent6="accent6" hlink="hlink" folHlink="folHlink"/>
  <p:sldLayoutIdLst>
    <p:sldLayoutId id="2147485630" r:id="rId1"/>
    <p:sldLayoutId id="2147485631" r:id="rId2"/>
    <p:sldLayoutId id="2147485632" r:id="rId3"/>
    <p:sldLayoutId id="2147485633" r:id="rId4"/>
    <p:sldLayoutId id="2147485634" r:id="rId5"/>
    <p:sldLayoutId id="2147485635" r:id="rId6"/>
    <p:sldLayoutId id="2147485636" r:id="rId7"/>
    <p:sldLayoutId id="2147485637" r:id="rId8"/>
    <p:sldLayoutId id="2147485638" r:id="rId9"/>
    <p:sldLayoutId id="2147485639" r:id="rId10"/>
    <p:sldLayoutId id="2147485640"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bwMode="auto">
          <a:xfrm>
            <a:off x="304800" y="228601"/>
            <a:ext cx="84328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93187" name="Rectangle 3"/>
          <p:cNvSpPr>
            <a:spLocks noGrp="1" noChangeArrowheads="1"/>
          </p:cNvSpPr>
          <p:nvPr>
            <p:ph type="dt" sz="half" idx="2"/>
          </p:nvPr>
        </p:nvSpPr>
        <p:spPr bwMode="auto">
          <a:xfrm>
            <a:off x="609600" y="6553201"/>
            <a:ext cx="28448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buFontTx/>
              <a:buNone/>
              <a:defRPr sz="1400">
                <a:solidFill>
                  <a:schemeClr val="tx1"/>
                </a:solidFill>
                <a:latin typeface="Arial" pitchFamily="34" charset="0"/>
                <a:ea typeface="宋体" pitchFamily="2" charset="-122"/>
              </a:defRPr>
            </a:lvl1pPr>
          </a:lstStyle>
          <a:p>
            <a:pPr>
              <a:defRPr/>
            </a:pPr>
            <a:fld id="{56C1D9A2-EBD0-4552-9A74-D9CC900E19EE}" type="datetimeFigureOut">
              <a:rPr lang="zh-CN" altLang="en-US"/>
              <a:pPr>
                <a:defRPr/>
              </a:pPr>
              <a:t>2019/5/5</a:t>
            </a:fld>
            <a:endParaRPr lang="en-US" altLang="zh-CN"/>
          </a:p>
        </p:txBody>
      </p:sp>
      <p:sp>
        <p:nvSpPr>
          <p:cNvPr id="93188" name="Rectangle 4"/>
          <p:cNvSpPr>
            <a:spLocks noGrp="1" noChangeArrowheads="1"/>
          </p:cNvSpPr>
          <p:nvPr>
            <p:ph type="ftr" sz="quarter" idx="3"/>
          </p:nvPr>
        </p:nvSpPr>
        <p:spPr bwMode="auto">
          <a:xfrm>
            <a:off x="4165600" y="6553201"/>
            <a:ext cx="38608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buFontTx/>
              <a:buNone/>
              <a:defRPr sz="1400">
                <a:solidFill>
                  <a:schemeClr val="tx1"/>
                </a:solidFill>
                <a:latin typeface="Arial" pitchFamily="34" charset="0"/>
                <a:ea typeface="宋体" pitchFamily="2" charset="-122"/>
              </a:defRPr>
            </a:lvl1pPr>
          </a:lstStyle>
          <a:p>
            <a:pPr>
              <a:defRPr/>
            </a:pPr>
            <a:endParaRPr lang="en-US" altLang="zh-CN"/>
          </a:p>
        </p:txBody>
      </p:sp>
      <p:sp>
        <p:nvSpPr>
          <p:cNvPr id="93189" name="Rectangle 5"/>
          <p:cNvSpPr>
            <a:spLocks noGrp="1" noChangeArrowheads="1"/>
          </p:cNvSpPr>
          <p:nvPr>
            <p:ph type="sldNum" sz="quarter" idx="4"/>
          </p:nvPr>
        </p:nvSpPr>
        <p:spPr bwMode="auto">
          <a:xfrm>
            <a:off x="8737600" y="6553201"/>
            <a:ext cx="28448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buFontTx/>
              <a:buNone/>
              <a:defRPr sz="1400">
                <a:solidFill>
                  <a:schemeClr val="tx1"/>
                </a:solidFill>
                <a:latin typeface="Arial" pitchFamily="34" charset="0"/>
                <a:ea typeface="宋体" pitchFamily="2" charset="-122"/>
              </a:defRPr>
            </a:lvl1pPr>
          </a:lstStyle>
          <a:p>
            <a:pPr>
              <a:defRPr/>
            </a:pPr>
            <a:fld id="{364A46AF-30A0-4F40-BBE7-EF4AB50E78C7}" type="slidenum">
              <a:rPr lang="zh-CN" altLang="en-US"/>
              <a:pPr>
                <a:defRPr/>
              </a:pPr>
              <a:t>‹#›</a:t>
            </a:fld>
            <a:endParaRPr lang="en-US" altLang="zh-CN"/>
          </a:p>
        </p:txBody>
      </p:sp>
      <p:sp>
        <p:nvSpPr>
          <p:cNvPr id="4102" name="Rectangle 6"/>
          <p:cNvSpPr>
            <a:spLocks noGrp="1" noChangeArrowheads="1"/>
          </p:cNvSpPr>
          <p:nvPr>
            <p:ph type="body" idx="1"/>
          </p:nvPr>
        </p:nvSpPr>
        <p:spPr bwMode="auto">
          <a:xfrm>
            <a:off x="304800" y="838200"/>
            <a:ext cx="1168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4103" name="Picture 7" descr="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058400" y="5715000"/>
            <a:ext cx="1828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2" tx1="lt1" bg2="dk1" tx2="lt2" accent1="accent1" accent2="accent2" accent3="accent3" accent4="accent4" accent5="accent5" accent6="accent6" hlink="hlink" folHlink="folHlink"/>
  <p:sldLayoutIdLst>
    <p:sldLayoutId id="2147485662" r:id="rId1"/>
    <p:sldLayoutId id="2147485649" r:id="rId2"/>
    <p:sldLayoutId id="2147485650" r:id="rId3"/>
    <p:sldLayoutId id="2147485651" r:id="rId4"/>
    <p:sldLayoutId id="2147485652" r:id="rId5"/>
    <p:sldLayoutId id="2147485663" r:id="rId6"/>
    <p:sldLayoutId id="2147485653" r:id="rId7"/>
    <p:sldLayoutId id="2147485654" r:id="rId8"/>
    <p:sldLayoutId id="2147485655" r:id="rId9"/>
    <p:sldLayoutId id="2147485656" r:id="rId10"/>
    <p:sldLayoutId id="2147485657" r:id="rId11"/>
  </p:sldLayoutIdLst>
  <p:transition>
    <p:fade/>
  </p:transition>
  <p:txStyles>
    <p:titleStyle>
      <a:lvl1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2pPr>
      <a:lvl3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3pPr>
      <a:lvl4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4pPr>
      <a:lvl5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5pPr>
      <a:lvl6pPr marL="4572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6pPr>
      <a:lvl7pPr marL="9144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7pPr>
      <a:lvl8pPr marL="13716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8pPr>
      <a:lvl9pPr marL="18288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9pPr>
    </p:titleStyle>
    <p:bodyStyle>
      <a:lvl1pPr marL="342900" indent="-342900" algn="l" rtl="0" eaLnBrk="0" fontAlgn="base" hangingPunct="0">
        <a:spcBef>
          <a:spcPct val="20000"/>
        </a:spcBef>
        <a:spcAft>
          <a:spcPct val="0"/>
        </a:spcAft>
        <a:buClr>
          <a:schemeClr val="tx2"/>
        </a:buClr>
        <a:buSzPct val="115000"/>
        <a:buFont typeface="Wingdings" pitchFamily="2" charset="2"/>
        <a:buChar char="§"/>
        <a:defRPr sz="3200">
          <a:solidFill>
            <a:srgbClr val="000000"/>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rgbClr val="000000"/>
          </a:solidFill>
          <a:latin typeface="+mn-lt"/>
          <a:ea typeface="+mn-ea"/>
        </a:defRPr>
      </a:lvl2pPr>
      <a:lvl3pPr marL="1143000" indent="-228600" algn="l" rtl="0" eaLnBrk="0" fontAlgn="base" hangingPunct="0">
        <a:spcBef>
          <a:spcPct val="20000"/>
        </a:spcBef>
        <a:spcAft>
          <a:spcPct val="0"/>
        </a:spcAft>
        <a:buChar char="•"/>
        <a:defRPr sz="2400">
          <a:solidFill>
            <a:srgbClr val="000000"/>
          </a:solidFill>
          <a:latin typeface="+mn-lt"/>
          <a:ea typeface="+mn-ea"/>
        </a:defRPr>
      </a:lvl3pPr>
      <a:lvl4pPr marL="1600200" indent="-228600" algn="l" rtl="0" eaLnBrk="0" fontAlgn="base" hangingPunct="0">
        <a:spcBef>
          <a:spcPct val="20000"/>
        </a:spcBef>
        <a:spcAft>
          <a:spcPct val="0"/>
        </a:spcAft>
        <a:buChar char="–"/>
        <a:defRPr sz="2000">
          <a:solidFill>
            <a:srgbClr val="000000"/>
          </a:solidFill>
          <a:latin typeface="+mn-lt"/>
          <a:ea typeface="+mn-ea"/>
        </a:defRPr>
      </a:lvl4pPr>
      <a:lvl5pPr marL="2057400" indent="-228600" algn="l" rtl="0" eaLnBrk="0" fontAlgn="base" hangingPunct="0">
        <a:spcBef>
          <a:spcPct val="20000"/>
        </a:spcBef>
        <a:spcAft>
          <a:spcPct val="0"/>
        </a:spcAft>
        <a:buChar char="»"/>
        <a:defRPr sz="2000">
          <a:solidFill>
            <a:srgbClr val="000000"/>
          </a:solidFill>
          <a:latin typeface="+mn-lt"/>
          <a:ea typeface="+mn-ea"/>
        </a:defRPr>
      </a:lvl5pPr>
      <a:lvl6pPr marL="2514600" indent="-228600" algn="l" rtl="0" fontAlgn="base">
        <a:spcBef>
          <a:spcPct val="20000"/>
        </a:spcBef>
        <a:spcAft>
          <a:spcPct val="0"/>
        </a:spcAft>
        <a:buChar char="»"/>
        <a:defRPr sz="2000">
          <a:solidFill>
            <a:srgbClr val="000000"/>
          </a:solidFill>
          <a:latin typeface="+mn-lt"/>
          <a:ea typeface="+mn-ea"/>
        </a:defRPr>
      </a:lvl6pPr>
      <a:lvl7pPr marL="2971800" indent="-228600" algn="l" rtl="0" fontAlgn="base">
        <a:spcBef>
          <a:spcPct val="20000"/>
        </a:spcBef>
        <a:spcAft>
          <a:spcPct val="0"/>
        </a:spcAft>
        <a:buChar char="»"/>
        <a:defRPr sz="2000">
          <a:solidFill>
            <a:srgbClr val="000000"/>
          </a:solidFill>
          <a:latin typeface="+mn-lt"/>
          <a:ea typeface="+mn-ea"/>
        </a:defRPr>
      </a:lvl7pPr>
      <a:lvl8pPr marL="3429000" indent="-228600" algn="l" rtl="0" fontAlgn="base">
        <a:spcBef>
          <a:spcPct val="20000"/>
        </a:spcBef>
        <a:spcAft>
          <a:spcPct val="0"/>
        </a:spcAft>
        <a:buChar char="»"/>
        <a:defRPr sz="2000">
          <a:solidFill>
            <a:srgbClr val="000000"/>
          </a:solidFill>
          <a:latin typeface="+mn-lt"/>
          <a:ea typeface="+mn-ea"/>
        </a:defRPr>
      </a:lvl8pPr>
      <a:lvl9pPr marL="3886200" indent="-228600" algn="l" rtl="0" fontAlgn="base">
        <a:spcBef>
          <a:spcPct val="20000"/>
        </a:spcBef>
        <a:spcAft>
          <a:spcPct val="0"/>
        </a:spcAft>
        <a:buChar char="»"/>
        <a:defRPr sz="2000">
          <a:solidFill>
            <a:srgbClr val="0000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24.emf"/><Relationship Id="rId7" Type="http://schemas.openxmlformats.org/officeDocument/2006/relationships/image" Target="../media/image26.emf"/><Relationship Id="rId2" Type="http://schemas.openxmlformats.org/officeDocument/2006/relationships/customXml" Target="../ink/ink1.xml"/><Relationship Id="rId1" Type="http://schemas.openxmlformats.org/officeDocument/2006/relationships/slideLayout" Target="../slideLayouts/slideLayout30.xml"/><Relationship Id="rId6" Type="http://schemas.openxmlformats.org/officeDocument/2006/relationships/customXml" Target="../ink/ink3.xml"/><Relationship Id="rId5" Type="http://schemas.openxmlformats.org/officeDocument/2006/relationships/image" Target="../media/image25.emf"/><Relationship Id="rId4" Type="http://schemas.openxmlformats.org/officeDocument/2006/relationships/customXml" Target="../ink/ink2.xml"/><Relationship Id="rId9" Type="http://schemas.openxmlformats.org/officeDocument/2006/relationships/image" Target="../media/image27.emf"/></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30.xml"/><Relationship Id="rId4" Type="http://schemas.openxmlformats.org/officeDocument/2006/relationships/image" Target="../media/image31.emf"/></Relationships>
</file>

<file path=ppt/slides/_rels/slide2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emf"/><Relationship Id="rId1" Type="http://schemas.openxmlformats.org/officeDocument/2006/relationships/slideLayout" Target="../slideLayouts/slideLayout30.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emf"/><Relationship Id="rId1" Type="http://schemas.openxmlformats.org/officeDocument/2006/relationships/slideLayout" Target="../slideLayouts/slideLayout30.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emf"/><Relationship Id="rId1" Type="http://schemas.openxmlformats.org/officeDocument/2006/relationships/slideLayout" Target="../slideLayouts/slideLayout30.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emf"/><Relationship Id="rId1" Type="http://schemas.openxmlformats.org/officeDocument/2006/relationships/slideLayout" Target="../slideLayouts/slideLayout30.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png"/><Relationship Id="rId1" Type="http://schemas.openxmlformats.org/officeDocument/2006/relationships/slideLayout" Target="../slideLayouts/slideLayout30.xml"/><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emf"/><Relationship Id="rId1" Type="http://schemas.openxmlformats.org/officeDocument/2006/relationships/slideLayout" Target="../slideLayouts/slideLayout30.xml"/><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emf"/><Relationship Id="rId1" Type="http://schemas.openxmlformats.org/officeDocument/2006/relationships/slideLayout" Target="../slideLayouts/slideLayout30.xml"/><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png"/><Relationship Id="rId1" Type="http://schemas.openxmlformats.org/officeDocument/2006/relationships/slideLayout" Target="../slideLayouts/slideLayout30.xml"/><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65.png"/><Relationship Id="rId1" Type="http://schemas.openxmlformats.org/officeDocument/2006/relationships/slideLayout" Target="../slideLayouts/slideLayout30.xml"/><Relationship Id="rId4" Type="http://schemas.openxmlformats.org/officeDocument/2006/relationships/image" Target="../media/image66.emf"/></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emf"/><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3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30.xml"/><Relationship Id="rId4" Type="http://schemas.openxmlformats.org/officeDocument/2006/relationships/image" Target="../media/image80.png"/></Relationships>
</file>

<file path=ppt/slides/_rels/slide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emf"/><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30.xml"/></Relationships>
</file>

<file path=ppt/slides/_rels/slide62.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30.xml"/></Relationships>
</file>

<file path=ppt/slides/_rels/slide6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0.xml"/></Relationships>
</file>

<file path=ppt/slides/_rels/slide6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0.xml"/></Relationships>
</file>

<file path=ppt/slides/_rels/slide6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0.xml"/></Relationships>
</file>

<file path=ppt/slides/_rels/slide66.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3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8.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30.xml"/></Relationships>
</file>

<file path=ppt/slides/_rels/slide69.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0.xml"/></Relationships>
</file>

<file path=ppt/slides/_rels/slide70.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3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3.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30.xml"/></Relationships>
</file>

<file path=ppt/slides/_rels/slide74.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30.xml"/></Relationships>
</file>

<file path=ppt/slides/_rels/slide75.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30.xml"/></Relationships>
</file>

<file path=ppt/slides/_rels/slide7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idx="4294967295"/>
          </p:nvPr>
        </p:nvSpPr>
        <p:spPr>
          <a:xfrm>
            <a:off x="1524000" y="2103776"/>
            <a:ext cx="9144000" cy="523220"/>
          </a:xfrm>
        </p:spPr>
        <p:txBody>
          <a:bodyPr>
            <a:spAutoFit/>
          </a:bodyPr>
          <a:lstStyle/>
          <a:p>
            <a:pPr eaLnBrk="1" hangingPunct="1">
              <a:defRPr/>
            </a:pPr>
            <a:r>
              <a:rPr lang="zh-CN" altLang="en-US" sz="2800" b="1" dirty="0">
                <a:solidFill>
                  <a:srgbClr val="0070C0"/>
                </a:solidFill>
                <a:effectLst>
                  <a:outerShdw blurRad="38100" dist="38100" dir="2700000" algn="tl">
                    <a:srgbClr val="C0C0C0"/>
                  </a:outerShdw>
                </a:effectLst>
                <a:latin typeface="微软雅黑" pitchFamily="34" charset="-122"/>
                <a:ea typeface="微软雅黑" pitchFamily="34" charset="-122"/>
              </a:rPr>
              <a:t> 系统分析与设计基础：统一建模语言（</a:t>
            </a:r>
            <a:r>
              <a:rPr lang="en-US" altLang="zh-CN" sz="2800" b="1" dirty="0">
                <a:solidFill>
                  <a:srgbClr val="0070C0"/>
                </a:solidFill>
                <a:effectLst>
                  <a:outerShdw blurRad="38100" dist="38100" dir="2700000" algn="tl">
                    <a:srgbClr val="C0C0C0"/>
                  </a:outerShdw>
                </a:effectLst>
                <a:latin typeface="微软雅黑" pitchFamily="34" charset="-122"/>
                <a:ea typeface="微软雅黑" pitchFamily="34" charset="-122"/>
              </a:rPr>
              <a:t>UML</a:t>
            </a:r>
            <a:r>
              <a:rPr lang="zh-CN" altLang="en-US" sz="2800" b="1" dirty="0">
                <a:solidFill>
                  <a:srgbClr val="0070C0"/>
                </a:solidFill>
                <a:effectLst>
                  <a:outerShdw blurRad="38100" dist="38100" dir="2700000" algn="tl">
                    <a:srgbClr val="C0C0C0"/>
                  </a:outerShdw>
                </a:effectLst>
                <a:latin typeface="微软雅黑" pitchFamily="34" charset="-122"/>
                <a:ea typeface="微软雅黑" pitchFamily="34" charset="-122"/>
              </a:rPr>
              <a:t>）</a:t>
            </a:r>
            <a:endParaRPr lang="en-US" altLang="zh-CN" sz="2800" b="1" dirty="0">
              <a:solidFill>
                <a:srgbClr val="0070C0"/>
              </a:solidFill>
              <a:effectLst>
                <a:outerShdw blurRad="38100" dist="38100" dir="2700000" algn="tl">
                  <a:srgbClr val="C0C0C0"/>
                </a:outerShdw>
              </a:effectLst>
              <a:latin typeface="微软雅黑" pitchFamily="34" charset="-122"/>
              <a:ea typeface="微软雅黑" pitchFamily="34" charset="-122"/>
            </a:endParaRPr>
          </a:p>
        </p:txBody>
      </p:sp>
      <p:sp>
        <p:nvSpPr>
          <p:cNvPr id="4" name="TextBox 2">
            <a:extLst>
              <a:ext uri="{FF2B5EF4-FFF2-40B4-BE49-F238E27FC236}">
                <a16:creationId xmlns:a16="http://schemas.microsoft.com/office/drawing/2014/main" id="{4377F6A6-A201-4D34-8BD7-B07E1449781B}"/>
              </a:ext>
            </a:extLst>
          </p:cNvPr>
          <p:cNvSpPr txBox="1">
            <a:spLocks noChangeArrowheads="1"/>
          </p:cNvSpPr>
          <p:nvPr/>
        </p:nvSpPr>
        <p:spPr bwMode="auto">
          <a:xfrm>
            <a:off x="1841500" y="3677444"/>
            <a:ext cx="4457700"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rgbClr val="000000"/>
                </a:solidFill>
                <a:latin typeface="Arial" panose="020B0604020202020204" pitchFamily="34" charset="0"/>
                <a:ea typeface="宋体" panose="02010600030101010101" pitchFamily="2" charset="-122"/>
                <a:cs typeface="+mn-cs"/>
              </a:defRPr>
            </a:lvl9pPr>
          </a:lstStyle>
          <a:p>
            <a:pPr>
              <a:spcBef>
                <a:spcPct val="20000"/>
              </a:spcBef>
              <a:buFont typeface="Wingdings" panose="05000000000000000000" pitchFamily="2" charset="2"/>
              <a:buNone/>
            </a:pPr>
            <a:r>
              <a:rPr lang="zh-CN" altLang="en-US" dirty="0">
                <a:solidFill>
                  <a:srgbClr val="404040"/>
                </a:solidFill>
                <a:latin typeface="微软雅黑" panose="020B0503020204020204" pitchFamily="34" charset="-122"/>
                <a:ea typeface="微软雅黑" panose="020B0503020204020204" pitchFamily="34" charset="-122"/>
              </a:rPr>
              <a:t>课程教师：余剑</a:t>
            </a:r>
            <a:endParaRPr lang="en-US" altLang="zh-CN" dirty="0">
              <a:solidFill>
                <a:srgbClr val="404040"/>
              </a:solidFill>
              <a:latin typeface="微软雅黑" panose="020B0503020204020204" pitchFamily="34" charset="-122"/>
              <a:ea typeface="微软雅黑" panose="020B0503020204020204" pitchFamily="34" charset="-122"/>
            </a:endParaRPr>
          </a:p>
          <a:p>
            <a:pPr>
              <a:spcBef>
                <a:spcPct val="20000"/>
              </a:spcBef>
              <a:buFont typeface="Wingdings" panose="05000000000000000000" pitchFamily="2" charset="2"/>
              <a:buNone/>
            </a:pPr>
            <a:r>
              <a:rPr lang="zh-CN" altLang="en-US" dirty="0">
                <a:solidFill>
                  <a:srgbClr val="404040"/>
                </a:solidFill>
                <a:latin typeface="微软雅黑" panose="020B0503020204020204" pitchFamily="34" charset="-122"/>
                <a:ea typeface="微软雅黑" panose="020B0503020204020204" pitchFamily="34" charset="-122"/>
              </a:rPr>
              <a:t>电子邮件：</a:t>
            </a:r>
            <a:r>
              <a:rPr lang="en-US" altLang="zh-CN" dirty="0">
                <a:solidFill>
                  <a:srgbClr val="404040"/>
                </a:solidFill>
                <a:latin typeface="微软雅黑" panose="020B0503020204020204" pitchFamily="34" charset="-122"/>
                <a:ea typeface="微软雅黑" panose="020B0503020204020204" pitchFamily="34" charset="-122"/>
              </a:rPr>
              <a:t>2359980@qq.com</a:t>
            </a:r>
          </a:p>
        </p:txBody>
      </p:sp>
    </p:spTree>
  </p:cSld>
  <p:clrMapOvr>
    <a:masterClrMapping/>
  </p:clrMapOvr>
  <p:transition advTm="9828"/>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dirty="0"/>
              <a:t>1.1.2. </a:t>
            </a:r>
            <a:r>
              <a:rPr lang="zh-CN" altLang="en-US" sz="2400" dirty="0"/>
              <a:t>设计目标（类、属性和行为）：设计者视角的</a:t>
            </a:r>
            <a:r>
              <a:rPr lang="en-US" altLang="zh-CN" sz="2400" dirty="0"/>
              <a:t>UML</a:t>
            </a:r>
            <a:endParaRPr lang="zh-CN" altLang="en-US" sz="2400" dirty="0"/>
          </a:p>
        </p:txBody>
      </p:sp>
      <p:graphicFrame>
        <p:nvGraphicFramePr>
          <p:cNvPr id="3" name="表格 2"/>
          <p:cNvGraphicFramePr>
            <a:graphicFrameLocks noGrp="1"/>
          </p:cNvGraphicFramePr>
          <p:nvPr>
            <p:extLst>
              <p:ext uri="{D42A27DB-BD31-4B8C-83A1-F6EECF244321}">
                <p14:modId xmlns:p14="http://schemas.microsoft.com/office/powerpoint/2010/main" val="68476759"/>
              </p:ext>
            </p:extLst>
          </p:nvPr>
        </p:nvGraphicFramePr>
        <p:xfrm>
          <a:off x="1816144" y="1369463"/>
          <a:ext cx="8621485" cy="3226289"/>
        </p:xfrm>
        <a:graphic>
          <a:graphicData uri="http://schemas.openxmlformats.org/drawingml/2006/table">
            <a:tbl>
              <a:tblPr firstRow="1" bandRow="1">
                <a:effectLst/>
                <a:tableStyleId>{5C22544A-7EE6-4342-B048-85BDC9FD1C3A}</a:tableStyleId>
              </a:tblPr>
              <a:tblGrid>
                <a:gridCol w="1157617">
                  <a:extLst>
                    <a:ext uri="{9D8B030D-6E8A-4147-A177-3AD203B41FA5}">
                      <a16:colId xmlns:a16="http://schemas.microsoft.com/office/drawing/2014/main" val="20000"/>
                    </a:ext>
                  </a:extLst>
                </a:gridCol>
                <a:gridCol w="7463868">
                  <a:extLst>
                    <a:ext uri="{9D8B030D-6E8A-4147-A177-3AD203B41FA5}">
                      <a16:colId xmlns:a16="http://schemas.microsoft.com/office/drawing/2014/main" val="20001"/>
                    </a:ext>
                  </a:extLst>
                </a:gridCol>
              </a:tblGrid>
              <a:tr h="613717">
                <a:tc>
                  <a:txBody>
                    <a:bodyPr/>
                    <a:lstStyle/>
                    <a:p>
                      <a:pPr algn="r"/>
                      <a:r>
                        <a:rPr lang="zh-CN" altLang="en-US" sz="1600" b="0" kern="1200" dirty="0">
                          <a:solidFill>
                            <a:schemeClr val="bg1">
                              <a:lumMod val="50000"/>
                            </a:schemeClr>
                          </a:solidFill>
                          <a:latin typeface="+mj-ea"/>
                          <a:ea typeface="+mj-ea"/>
                          <a:cs typeface="+mn-cs"/>
                        </a:rPr>
                        <a:t>类图：</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详细地定义和约束一组对象，表明了实现这个类的对象必须有的状态、行为、以及其他对象的关系；</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41268">
                <a:tc>
                  <a:txBody>
                    <a:bodyPr/>
                    <a:lstStyle/>
                    <a:p>
                      <a:pPr algn="r"/>
                      <a:r>
                        <a:rPr lang="zh-CN" altLang="en-US" sz="1600" b="0" kern="1200" dirty="0">
                          <a:solidFill>
                            <a:schemeClr val="bg1">
                              <a:lumMod val="50000"/>
                            </a:schemeClr>
                          </a:solidFill>
                          <a:latin typeface="+mj-ea"/>
                          <a:ea typeface="+mj-ea"/>
                          <a:cs typeface="+mn-cs"/>
                        </a:rPr>
                        <a:t>状态图：</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bg1">
                              <a:lumMod val="50000"/>
                            </a:schemeClr>
                          </a:solidFill>
                          <a:latin typeface="+mj-ea"/>
                          <a:ea typeface="+mj-ea"/>
                          <a:cs typeface="+mn-cs"/>
                        </a:rPr>
                        <a:t>描述一个类的状态相关的行为，特别地描述一个对象如何根据当前的内部配置情况来响应不同的请求；</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29392">
                <a:tc>
                  <a:txBody>
                    <a:bodyPr/>
                    <a:lstStyle/>
                    <a:p>
                      <a:pPr algn="r"/>
                      <a:r>
                        <a:rPr lang="zh-CN" altLang="en-US" sz="1600" b="0" kern="1200" dirty="0">
                          <a:solidFill>
                            <a:schemeClr val="bg1">
                              <a:lumMod val="50000"/>
                            </a:schemeClr>
                          </a:solidFill>
                          <a:latin typeface="+mj-ea"/>
                          <a:ea typeface="+mj-ea"/>
                          <a:cs typeface="+mn-cs"/>
                        </a:rPr>
                        <a:t>包图：</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bg1">
                              <a:lumMod val="50000"/>
                            </a:schemeClr>
                          </a:solidFill>
                          <a:latin typeface="+mj-ea"/>
                          <a:ea typeface="+mj-ea"/>
                          <a:cs typeface="+mn-cs"/>
                        </a:rPr>
                        <a:t>描述系统各部分之间的依赖关系，这种关系是由系统的不同部分的对象之间的关系决定的；</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65018">
                <a:tc>
                  <a:txBody>
                    <a:bodyPr/>
                    <a:lstStyle/>
                    <a:p>
                      <a:pPr algn="r"/>
                      <a:r>
                        <a:rPr lang="zh-CN" altLang="en-US" sz="1600" b="0" kern="1200" dirty="0">
                          <a:solidFill>
                            <a:schemeClr val="bg1">
                              <a:lumMod val="50000"/>
                            </a:schemeClr>
                          </a:solidFill>
                          <a:latin typeface="+mj-ea"/>
                          <a:ea typeface="+mj-ea"/>
                          <a:cs typeface="+mn-cs"/>
                        </a:rPr>
                        <a:t>序列图：</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bg1">
                              <a:lumMod val="50000"/>
                            </a:schemeClr>
                          </a:solidFill>
                          <a:latin typeface="+mj-ea"/>
                          <a:ea typeface="+mj-ea"/>
                          <a:cs typeface="+mn-cs"/>
                        </a:rPr>
                        <a:t>表明一个对象是如何与其它对象进行交互来提供某个功能，它能清楚描述这些交互的次序，但在确定对象之间的关系方面作用不大。</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676894">
                <a:tc>
                  <a:txBody>
                    <a:bodyPr/>
                    <a:lstStyle/>
                    <a:p>
                      <a:pPr algn="r"/>
                      <a:r>
                        <a:rPr lang="zh-CN" altLang="en-US" sz="1600" b="0" dirty="0">
                          <a:solidFill>
                            <a:schemeClr val="bg1">
                              <a:lumMod val="50000"/>
                            </a:schemeClr>
                          </a:solidFill>
                          <a:latin typeface="+mj-ea"/>
                          <a:ea typeface="+mj-ea"/>
                        </a:rPr>
                        <a:t>通讯图：</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bg1">
                              <a:lumMod val="50000"/>
                            </a:schemeClr>
                          </a:solidFill>
                          <a:latin typeface="+mj-ea"/>
                          <a:ea typeface="+mj-ea"/>
                          <a:cs typeface="+mn-cs"/>
                        </a:rPr>
                        <a:t>表明一个对象是如何与其它对象进行交互来提供某个功能，与序列图相反，协作图清楚地揭示对象之间的关系，但他在确定交互的顺序方面用处不大。</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13292018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1.1.3. </a:t>
            </a:r>
            <a:r>
              <a:rPr lang="zh-CN" altLang="en-US" dirty="0"/>
              <a:t>过程目标：管理者视角的</a:t>
            </a:r>
            <a:r>
              <a:rPr lang="en-US" altLang="zh-CN" dirty="0"/>
              <a:t>UML</a:t>
            </a:r>
            <a:endParaRPr lang="zh-CN"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9437" y="1211037"/>
            <a:ext cx="8493125" cy="5224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641255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1.1.4. </a:t>
            </a:r>
            <a:r>
              <a:rPr lang="zh-CN" altLang="en-US" dirty="0"/>
              <a:t>交付目标：所有相干人视角的</a:t>
            </a:r>
            <a:r>
              <a:rPr lang="en-US" altLang="zh-CN" dirty="0"/>
              <a:t>UML</a:t>
            </a:r>
            <a:endParaRPr lang="zh-CN" altLang="en-US" dirty="0"/>
          </a:p>
        </p:txBody>
      </p:sp>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8762" y="1258538"/>
            <a:ext cx="8497887" cy="5224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769954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a:t>
            </a:r>
            <a:r>
              <a:rPr lang="zh-CN" altLang="en-US" dirty="0"/>
              <a:t>类图和对象图</a:t>
            </a:r>
          </a:p>
        </p:txBody>
      </p:sp>
      <p:graphicFrame>
        <p:nvGraphicFramePr>
          <p:cNvPr id="3" name="表格 2"/>
          <p:cNvGraphicFramePr>
            <a:graphicFrameLocks noGrp="1"/>
          </p:cNvGraphicFramePr>
          <p:nvPr>
            <p:extLst>
              <p:ext uri="{D42A27DB-BD31-4B8C-83A1-F6EECF244321}">
                <p14:modId xmlns:p14="http://schemas.microsoft.com/office/powerpoint/2010/main" val="1399933860"/>
              </p:ext>
            </p:extLst>
          </p:nvPr>
        </p:nvGraphicFramePr>
        <p:xfrm>
          <a:off x="1816144" y="1369462"/>
          <a:ext cx="8621485" cy="2525644"/>
        </p:xfrm>
        <a:graphic>
          <a:graphicData uri="http://schemas.openxmlformats.org/drawingml/2006/table">
            <a:tbl>
              <a:tblPr firstRow="1" bandRow="1">
                <a:effectLst/>
                <a:tableStyleId>{5C22544A-7EE6-4342-B048-85BDC9FD1C3A}</a:tableStyleId>
              </a:tblPr>
              <a:tblGrid>
                <a:gridCol w="1157617">
                  <a:extLst>
                    <a:ext uri="{9D8B030D-6E8A-4147-A177-3AD203B41FA5}">
                      <a16:colId xmlns:a16="http://schemas.microsoft.com/office/drawing/2014/main" val="20000"/>
                    </a:ext>
                  </a:extLst>
                </a:gridCol>
                <a:gridCol w="7463868">
                  <a:extLst>
                    <a:ext uri="{9D8B030D-6E8A-4147-A177-3AD203B41FA5}">
                      <a16:colId xmlns:a16="http://schemas.microsoft.com/office/drawing/2014/main" val="20001"/>
                    </a:ext>
                  </a:extLst>
                </a:gridCol>
              </a:tblGrid>
              <a:tr h="376211">
                <a:tc>
                  <a:txBody>
                    <a:bodyPr/>
                    <a:lstStyle/>
                    <a:p>
                      <a:pPr algn="r"/>
                      <a:endParaRPr lang="zh-CN" altLang="en-US" sz="1600" b="1"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lumMod val="50000"/>
                            </a:schemeClr>
                          </a:solidFill>
                          <a:latin typeface="+mj-ea"/>
                          <a:ea typeface="+mj-ea"/>
                        </a:rPr>
                        <a:t>设计时候的用途</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00"/>
                  </a:ext>
                </a:extLst>
              </a:tr>
              <a:tr h="1199408">
                <a:tc>
                  <a:txBody>
                    <a:bodyPr/>
                    <a:lstStyle/>
                    <a:p>
                      <a:pPr algn="r"/>
                      <a:r>
                        <a:rPr lang="zh-CN" altLang="en-US" sz="1600" b="0" kern="1200" dirty="0">
                          <a:solidFill>
                            <a:schemeClr val="bg1">
                              <a:lumMod val="50000"/>
                            </a:schemeClr>
                          </a:solidFill>
                          <a:latin typeface="+mj-ea"/>
                          <a:ea typeface="+mj-ea"/>
                          <a:cs typeface="+mn-cs"/>
                        </a:rPr>
                        <a:t>类图：</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类图展示了面向对象系统的构造模块。描绘了模型或部分模型的静态视图，显示它包含的属性和行为，而不是详细描述操作的功能或完善方法。类图最常用来表达多个类和接口之间的关系。泛化（</a:t>
                      </a:r>
                      <a:r>
                        <a:rPr lang="en-US" altLang="zh-CN" sz="1600" b="0" dirty="0">
                          <a:solidFill>
                            <a:schemeClr val="bg1">
                              <a:lumMod val="50000"/>
                            </a:schemeClr>
                          </a:solidFill>
                          <a:latin typeface="+mj-ea"/>
                          <a:ea typeface="+mj-ea"/>
                        </a:rPr>
                        <a:t>Generalizations</a:t>
                      </a:r>
                      <a:r>
                        <a:rPr lang="zh-CN" altLang="en-US" sz="1600" b="0" dirty="0">
                          <a:solidFill>
                            <a:schemeClr val="bg1">
                              <a:lumMod val="50000"/>
                            </a:schemeClr>
                          </a:solidFill>
                          <a:latin typeface="+mj-ea"/>
                          <a:ea typeface="+mj-ea"/>
                        </a:rPr>
                        <a:t>），聚合（</a:t>
                      </a:r>
                      <a:r>
                        <a:rPr lang="en-US" altLang="zh-CN" sz="1600" b="0" dirty="0">
                          <a:solidFill>
                            <a:schemeClr val="bg1">
                              <a:lumMod val="50000"/>
                            </a:schemeClr>
                          </a:solidFill>
                          <a:latin typeface="+mj-ea"/>
                          <a:ea typeface="+mj-ea"/>
                        </a:rPr>
                        <a:t>aggregations</a:t>
                      </a:r>
                      <a:r>
                        <a:rPr lang="zh-CN" altLang="en-US" sz="1600" b="0" dirty="0">
                          <a:solidFill>
                            <a:schemeClr val="bg1">
                              <a:lumMod val="50000"/>
                            </a:schemeClr>
                          </a:solidFill>
                          <a:latin typeface="+mj-ea"/>
                          <a:ea typeface="+mj-ea"/>
                        </a:rPr>
                        <a:t>）和关联（</a:t>
                      </a:r>
                      <a:r>
                        <a:rPr lang="en-US" altLang="zh-CN" sz="1600" b="0" dirty="0">
                          <a:solidFill>
                            <a:schemeClr val="bg1">
                              <a:lumMod val="50000"/>
                            </a:schemeClr>
                          </a:solidFill>
                          <a:latin typeface="+mj-ea"/>
                          <a:ea typeface="+mj-ea"/>
                        </a:rPr>
                        <a:t>associations</a:t>
                      </a:r>
                      <a:r>
                        <a:rPr lang="zh-CN" altLang="en-US" sz="1600" b="0" dirty="0">
                          <a:solidFill>
                            <a:schemeClr val="bg1">
                              <a:lumMod val="50000"/>
                            </a:schemeClr>
                          </a:solidFill>
                          <a:latin typeface="+mj-ea"/>
                          <a:ea typeface="+mj-ea"/>
                        </a:rPr>
                        <a:t>）分别是类之间继承，复合或应用，及连接的表现。；</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50025">
                <a:tc>
                  <a:txBody>
                    <a:bodyPr/>
                    <a:lstStyle/>
                    <a:p>
                      <a:pPr algn="r"/>
                      <a:r>
                        <a:rPr lang="zh-CN" altLang="en-US" sz="1600" b="0" kern="1200" dirty="0">
                          <a:solidFill>
                            <a:schemeClr val="bg1">
                              <a:lumMod val="50000"/>
                            </a:schemeClr>
                          </a:solidFill>
                          <a:latin typeface="+mj-ea"/>
                          <a:ea typeface="+mj-ea"/>
                          <a:cs typeface="+mn-cs"/>
                        </a:rPr>
                        <a:t>对象图：</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bg1">
                              <a:lumMod val="50000"/>
                            </a:schemeClr>
                          </a:solidFill>
                          <a:latin typeface="+mj-ea"/>
                          <a:ea typeface="+mj-ea"/>
                          <a:cs typeface="+mn-cs"/>
                        </a:rPr>
                        <a:t>对象图可以认为是类图的特殊情形，是类图元素子集，被用来及时强调在某些点，类的实例间的关系。这对理解类图很有帮助。他们在构造上与类图显示没有不同，但是反映出多样性和作用。</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6742859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1.2.1. </a:t>
            </a:r>
            <a:r>
              <a:rPr lang="zh-CN" altLang="en-US" dirty="0"/>
              <a:t>对象图及一般使用</a:t>
            </a:r>
          </a:p>
        </p:txBody>
      </p:sp>
      <p:pic>
        <p:nvPicPr>
          <p:cNvPr id="81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0276" y="1589273"/>
            <a:ext cx="8266113" cy="497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 name="表格 7"/>
          <p:cNvGraphicFramePr>
            <a:graphicFrameLocks noGrp="1"/>
          </p:cNvGraphicFramePr>
          <p:nvPr>
            <p:extLst>
              <p:ext uri="{D42A27DB-BD31-4B8C-83A1-F6EECF244321}">
                <p14:modId xmlns:p14="http://schemas.microsoft.com/office/powerpoint/2010/main" val="1537739824"/>
              </p:ext>
            </p:extLst>
          </p:nvPr>
        </p:nvGraphicFramePr>
        <p:xfrm>
          <a:off x="1772589" y="1111607"/>
          <a:ext cx="8621485" cy="376211"/>
        </p:xfrm>
        <a:graphic>
          <a:graphicData uri="http://schemas.openxmlformats.org/drawingml/2006/table">
            <a:tbl>
              <a:tblPr firstRow="1" bandRow="1">
                <a:effectLst/>
                <a:tableStyleId>{5C22544A-7EE6-4342-B048-85BDC9FD1C3A}</a:tableStyleId>
              </a:tblPr>
              <a:tblGrid>
                <a:gridCol w="582685">
                  <a:extLst>
                    <a:ext uri="{9D8B030D-6E8A-4147-A177-3AD203B41FA5}">
                      <a16:colId xmlns:a16="http://schemas.microsoft.com/office/drawing/2014/main" val="20000"/>
                    </a:ext>
                  </a:extLst>
                </a:gridCol>
                <a:gridCol w="8038800">
                  <a:extLst>
                    <a:ext uri="{9D8B030D-6E8A-4147-A177-3AD203B41FA5}">
                      <a16:colId xmlns:a16="http://schemas.microsoft.com/office/drawing/2014/main" val="20001"/>
                    </a:ext>
                  </a:extLst>
                </a:gridCol>
              </a:tblGrid>
              <a:tr h="376211">
                <a:tc>
                  <a:txBody>
                    <a:bodyPr/>
                    <a:lstStyle/>
                    <a:p>
                      <a:pPr algn="r"/>
                      <a:r>
                        <a:rPr lang="en-US" altLang="zh-CN" sz="1600" b="0" dirty="0">
                          <a:solidFill>
                            <a:schemeClr val="bg1">
                              <a:lumMod val="50000"/>
                            </a:schemeClr>
                          </a:solidFill>
                          <a:latin typeface="+mj-ea"/>
                          <a:ea typeface="+mj-ea"/>
                        </a:rPr>
                        <a:t>1.</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描述简单的业务场景，此时不需要很精确表达方法和属性</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553094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797132" y="1603170"/>
            <a:ext cx="8514608" cy="4868883"/>
          </a:xfrm>
          <a:prstGeom prst="roundRect">
            <a:avLst>
              <a:gd name="adj" fmla="val 1301"/>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1.2.1. </a:t>
            </a:r>
            <a:r>
              <a:rPr lang="zh-CN" altLang="en-US" dirty="0"/>
              <a:t>对象图的一般使用</a:t>
            </a:r>
          </a:p>
        </p:txBody>
      </p:sp>
      <p:graphicFrame>
        <p:nvGraphicFramePr>
          <p:cNvPr id="3" name="表格 2"/>
          <p:cNvGraphicFramePr>
            <a:graphicFrameLocks noGrp="1"/>
          </p:cNvGraphicFramePr>
          <p:nvPr>
            <p:extLst>
              <p:ext uri="{D42A27DB-BD31-4B8C-83A1-F6EECF244321}">
                <p14:modId xmlns:p14="http://schemas.microsoft.com/office/powerpoint/2010/main" val="3924638041"/>
              </p:ext>
            </p:extLst>
          </p:nvPr>
        </p:nvGraphicFramePr>
        <p:xfrm>
          <a:off x="1772589" y="1111607"/>
          <a:ext cx="8621485" cy="376211"/>
        </p:xfrm>
        <a:graphic>
          <a:graphicData uri="http://schemas.openxmlformats.org/drawingml/2006/table">
            <a:tbl>
              <a:tblPr firstRow="1" bandRow="1">
                <a:effectLst/>
                <a:tableStyleId>{5C22544A-7EE6-4342-B048-85BDC9FD1C3A}</a:tableStyleId>
              </a:tblPr>
              <a:tblGrid>
                <a:gridCol w="582685">
                  <a:extLst>
                    <a:ext uri="{9D8B030D-6E8A-4147-A177-3AD203B41FA5}">
                      <a16:colId xmlns:a16="http://schemas.microsoft.com/office/drawing/2014/main" val="20000"/>
                    </a:ext>
                  </a:extLst>
                </a:gridCol>
                <a:gridCol w="8038800">
                  <a:extLst>
                    <a:ext uri="{9D8B030D-6E8A-4147-A177-3AD203B41FA5}">
                      <a16:colId xmlns:a16="http://schemas.microsoft.com/office/drawing/2014/main" val="20001"/>
                    </a:ext>
                  </a:extLst>
                </a:gridCol>
              </a:tblGrid>
              <a:tr h="376211">
                <a:tc>
                  <a:txBody>
                    <a:bodyPr/>
                    <a:lstStyle/>
                    <a:p>
                      <a:pPr algn="r"/>
                      <a:r>
                        <a:rPr lang="en-US" altLang="zh-CN" sz="1600" b="0" dirty="0">
                          <a:solidFill>
                            <a:schemeClr val="bg1">
                              <a:lumMod val="50000"/>
                            </a:schemeClr>
                          </a:solidFill>
                          <a:latin typeface="+mj-ea"/>
                          <a:ea typeface="+mj-ea"/>
                        </a:rPr>
                        <a:t>2.</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从对象图中简单划分出一些抽象的分类</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00"/>
                  </a:ext>
                </a:extLst>
              </a:tr>
            </a:tbl>
          </a:graphicData>
        </a:graphic>
      </p:graphicFrame>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3924" y="1881002"/>
            <a:ext cx="8201025" cy="459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38709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1797132" y="1603170"/>
            <a:ext cx="8514608" cy="4868883"/>
          </a:xfrm>
          <a:prstGeom prst="roundRect">
            <a:avLst>
              <a:gd name="adj" fmla="val 1301"/>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1.2.2. </a:t>
            </a:r>
            <a:r>
              <a:rPr lang="zh-CN" altLang="en-US" dirty="0"/>
              <a:t>类图及其使用</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5075" y="1732560"/>
            <a:ext cx="7181850" cy="461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表格 3"/>
          <p:cNvGraphicFramePr>
            <a:graphicFrameLocks noGrp="1"/>
          </p:cNvGraphicFramePr>
          <p:nvPr>
            <p:extLst>
              <p:ext uri="{D42A27DB-BD31-4B8C-83A1-F6EECF244321}">
                <p14:modId xmlns:p14="http://schemas.microsoft.com/office/powerpoint/2010/main" val="2944962261"/>
              </p:ext>
            </p:extLst>
          </p:nvPr>
        </p:nvGraphicFramePr>
        <p:xfrm>
          <a:off x="1772589" y="1111607"/>
          <a:ext cx="8621485" cy="376211"/>
        </p:xfrm>
        <a:graphic>
          <a:graphicData uri="http://schemas.openxmlformats.org/drawingml/2006/table">
            <a:tbl>
              <a:tblPr firstRow="1" bandRow="1">
                <a:effectLst/>
                <a:tableStyleId>{5C22544A-7EE6-4342-B048-85BDC9FD1C3A}</a:tableStyleId>
              </a:tblPr>
              <a:tblGrid>
                <a:gridCol w="582685">
                  <a:extLst>
                    <a:ext uri="{9D8B030D-6E8A-4147-A177-3AD203B41FA5}">
                      <a16:colId xmlns:a16="http://schemas.microsoft.com/office/drawing/2014/main" val="20000"/>
                    </a:ext>
                  </a:extLst>
                </a:gridCol>
                <a:gridCol w="8038800">
                  <a:extLst>
                    <a:ext uri="{9D8B030D-6E8A-4147-A177-3AD203B41FA5}">
                      <a16:colId xmlns:a16="http://schemas.microsoft.com/office/drawing/2014/main" val="20001"/>
                    </a:ext>
                  </a:extLst>
                </a:gridCol>
              </a:tblGrid>
              <a:tr h="376211">
                <a:tc>
                  <a:txBody>
                    <a:bodyPr/>
                    <a:lstStyle/>
                    <a:p>
                      <a:pPr algn="r"/>
                      <a:r>
                        <a:rPr lang="en-US" altLang="zh-CN" sz="1600" b="0" dirty="0">
                          <a:solidFill>
                            <a:schemeClr val="bg1">
                              <a:lumMod val="50000"/>
                            </a:schemeClr>
                          </a:solidFill>
                          <a:latin typeface="+mj-ea"/>
                          <a:ea typeface="+mj-ea"/>
                        </a:rPr>
                        <a:t>1.</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识别并约束业务领域的类</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47632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1797132" y="1603170"/>
            <a:ext cx="8514608" cy="4868883"/>
          </a:xfrm>
          <a:prstGeom prst="roundRect">
            <a:avLst>
              <a:gd name="adj" fmla="val 1301"/>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1.2.2. </a:t>
            </a:r>
            <a:r>
              <a:rPr lang="zh-CN" altLang="en-US" dirty="0"/>
              <a:t>类图及其使用</a:t>
            </a:r>
          </a:p>
        </p:txBody>
      </p:sp>
      <p:graphicFrame>
        <p:nvGraphicFramePr>
          <p:cNvPr id="5" name="表格 4"/>
          <p:cNvGraphicFramePr>
            <a:graphicFrameLocks noGrp="1"/>
          </p:cNvGraphicFramePr>
          <p:nvPr>
            <p:extLst>
              <p:ext uri="{D42A27DB-BD31-4B8C-83A1-F6EECF244321}">
                <p14:modId xmlns:p14="http://schemas.microsoft.com/office/powerpoint/2010/main" val="1603774674"/>
              </p:ext>
            </p:extLst>
          </p:nvPr>
        </p:nvGraphicFramePr>
        <p:xfrm>
          <a:off x="1772589" y="1111607"/>
          <a:ext cx="8621485" cy="376211"/>
        </p:xfrm>
        <a:graphic>
          <a:graphicData uri="http://schemas.openxmlformats.org/drawingml/2006/table">
            <a:tbl>
              <a:tblPr firstRow="1" bandRow="1">
                <a:effectLst/>
                <a:tableStyleId>{5C22544A-7EE6-4342-B048-85BDC9FD1C3A}</a:tableStyleId>
              </a:tblPr>
              <a:tblGrid>
                <a:gridCol w="582685">
                  <a:extLst>
                    <a:ext uri="{9D8B030D-6E8A-4147-A177-3AD203B41FA5}">
                      <a16:colId xmlns:a16="http://schemas.microsoft.com/office/drawing/2014/main" val="20000"/>
                    </a:ext>
                  </a:extLst>
                </a:gridCol>
                <a:gridCol w="8038800">
                  <a:extLst>
                    <a:ext uri="{9D8B030D-6E8A-4147-A177-3AD203B41FA5}">
                      <a16:colId xmlns:a16="http://schemas.microsoft.com/office/drawing/2014/main" val="20001"/>
                    </a:ext>
                  </a:extLst>
                </a:gridCol>
              </a:tblGrid>
              <a:tr h="376211">
                <a:tc>
                  <a:txBody>
                    <a:bodyPr/>
                    <a:lstStyle/>
                    <a:p>
                      <a:pPr algn="r"/>
                      <a:r>
                        <a:rPr lang="en-US" altLang="zh-CN" sz="1600" b="0" dirty="0">
                          <a:solidFill>
                            <a:schemeClr val="bg1">
                              <a:lumMod val="50000"/>
                            </a:schemeClr>
                          </a:solidFill>
                          <a:latin typeface="+mj-ea"/>
                          <a:ea typeface="+mj-ea"/>
                        </a:rPr>
                        <a:t>2.</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在迭代中优化分析类</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00"/>
                  </a:ext>
                </a:extLst>
              </a:tr>
            </a:tbl>
          </a:graphicData>
        </a:graphic>
      </p:graphicFrame>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461" y="1732560"/>
            <a:ext cx="7981950" cy="461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34130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1</a:t>
            </a:r>
            <a:r>
              <a:rPr lang="en-US" altLang="zh-CN" dirty="0"/>
              <a:t>.2.3. </a:t>
            </a:r>
            <a:r>
              <a:rPr lang="zh-CN" altLang="en-US" dirty="0"/>
              <a:t>常见的类与类之间的关系</a:t>
            </a:r>
            <a:endParaRPr lang="en-US" dirty="0"/>
          </a:p>
        </p:txBody>
      </p:sp>
      <mc:AlternateContent xmlns:mc="http://schemas.openxmlformats.org/markup-compatibility/2006">
        <mc:Choice xmlns:p14="http://schemas.microsoft.com/office/powerpoint/2010/main" Requires="p14">
          <p:contentPart p14:bwMode="auto" r:id="rId2">
            <p14:nvContentPartPr>
              <p14:cNvPr id="3" name="墨迹 2"/>
              <p14:cNvContentPartPr/>
              <p14:nvPr/>
            </p14:nvContentPartPr>
            <p14:xfrm>
              <a:off x="4209980" y="1584965"/>
              <a:ext cx="2509106" cy="1527722"/>
            </p14:xfrm>
          </p:contentPart>
        </mc:Choice>
        <mc:Fallback>
          <p:pic>
            <p:nvPicPr>
              <p:cNvPr id="3" name="墨迹 2"/>
              <p:cNvPicPr/>
              <p:nvPr/>
            </p:nvPicPr>
            <p:blipFill>
              <a:blip r:embed="rId3"/>
              <a:stretch>
                <a:fillRect/>
              </a:stretch>
            </p:blipFill>
            <p:spPr>
              <a:xfrm>
                <a:off x="4200980" y="1575966"/>
                <a:ext cx="2526745" cy="1545361"/>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墨迹 3"/>
              <p14:cNvContentPartPr/>
              <p14:nvPr/>
            </p14:nvContentPartPr>
            <p14:xfrm>
              <a:off x="2163918" y="2600234"/>
              <a:ext cx="1415460" cy="2420614"/>
            </p14:xfrm>
          </p:contentPart>
        </mc:Choice>
        <mc:Fallback>
          <p:pic>
            <p:nvPicPr>
              <p:cNvPr id="4" name="墨迹 3"/>
              <p:cNvPicPr/>
              <p:nvPr/>
            </p:nvPicPr>
            <p:blipFill>
              <a:blip r:embed="rId5"/>
              <a:stretch>
                <a:fillRect/>
              </a:stretch>
            </p:blipFill>
            <p:spPr>
              <a:xfrm>
                <a:off x="2154916" y="2591234"/>
                <a:ext cx="1433104" cy="2438254"/>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墨迹 4"/>
              <p14:cNvContentPartPr/>
              <p14:nvPr/>
            </p14:nvContentPartPr>
            <p14:xfrm>
              <a:off x="7269345" y="2950847"/>
              <a:ext cx="2875651" cy="1469632"/>
            </p14:xfrm>
          </p:contentPart>
        </mc:Choice>
        <mc:Fallback>
          <p:pic>
            <p:nvPicPr>
              <p:cNvPr id="5" name="墨迹 4"/>
              <p:cNvPicPr/>
              <p:nvPr/>
            </p:nvPicPr>
            <p:blipFill>
              <a:blip r:embed="rId7"/>
              <a:stretch>
                <a:fillRect/>
              </a:stretch>
            </p:blipFill>
            <p:spPr>
              <a:xfrm>
                <a:off x="7260345" y="2941846"/>
                <a:ext cx="2893291" cy="1487273"/>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墨迹 5"/>
              <p14:cNvContentPartPr/>
              <p14:nvPr/>
            </p14:nvContentPartPr>
            <p14:xfrm>
              <a:off x="4129636" y="4850108"/>
              <a:ext cx="3056148" cy="1328653"/>
            </p14:xfrm>
          </p:contentPart>
        </mc:Choice>
        <mc:Fallback>
          <p:pic>
            <p:nvPicPr>
              <p:cNvPr id="6" name="墨迹 5"/>
              <p:cNvPicPr/>
              <p:nvPr/>
            </p:nvPicPr>
            <p:blipFill>
              <a:blip r:embed="rId9"/>
              <a:stretch>
                <a:fillRect/>
              </a:stretch>
            </p:blipFill>
            <p:spPr>
              <a:xfrm>
                <a:off x="4120636" y="4841106"/>
                <a:ext cx="3073789" cy="1346296"/>
              </a:xfrm>
              <a:prstGeom prst="rect">
                <a:avLst/>
              </a:prstGeom>
            </p:spPr>
          </p:pic>
        </mc:Fallback>
      </mc:AlternateContent>
    </p:spTree>
    <p:extLst>
      <p:ext uri="{BB962C8B-B14F-4D97-AF65-F5344CB8AC3E}">
        <p14:creationId xmlns:p14="http://schemas.microsoft.com/office/powerpoint/2010/main" val="395588334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1.2.3.</a:t>
            </a:r>
            <a:r>
              <a:rPr lang="zh-CN" altLang="en-US" dirty="0"/>
              <a:t>常见的类与类之间的关系</a:t>
            </a:r>
          </a:p>
        </p:txBody>
      </p:sp>
      <p:pic>
        <p:nvPicPr>
          <p:cNvPr id="122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5625" y="1435512"/>
            <a:ext cx="8540750" cy="489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42891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2"/>
          <p:cNvSpPr txBox="1">
            <a:spLocks noChangeArrowheads="1"/>
          </p:cNvSpPr>
          <p:nvPr/>
        </p:nvSpPr>
        <p:spPr bwMode="auto">
          <a:xfrm>
            <a:off x="1724025" y="384589"/>
            <a:ext cx="63246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2pPr>
            <a:lvl3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3pPr>
            <a:lvl4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4pPr>
            <a:lvl5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5pPr>
            <a:lvl6pPr marL="4572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6pPr>
            <a:lvl7pPr marL="9144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7pPr>
            <a:lvl8pPr marL="13716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8pPr>
            <a:lvl9pPr marL="18288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9pPr>
          </a:lstStyle>
          <a:p>
            <a:pPr eaLnBrk="1" hangingPunct="1">
              <a:buNone/>
              <a:defRPr/>
            </a:pPr>
            <a:r>
              <a:rPr lang="zh-CN" altLang="en-US" dirty="0">
                <a:latin typeface="微软雅黑" pitchFamily="34" charset="-122"/>
                <a:ea typeface="微软雅黑" pitchFamily="34" charset="-122"/>
              </a:rPr>
              <a:t>课程目标</a:t>
            </a:r>
          </a:p>
        </p:txBody>
      </p:sp>
      <p:graphicFrame>
        <p:nvGraphicFramePr>
          <p:cNvPr id="3" name="表格 2"/>
          <p:cNvGraphicFramePr>
            <a:graphicFrameLocks noGrp="1"/>
          </p:cNvGraphicFramePr>
          <p:nvPr>
            <p:extLst>
              <p:ext uri="{D42A27DB-BD31-4B8C-83A1-F6EECF244321}">
                <p14:modId xmlns:p14="http://schemas.microsoft.com/office/powerpoint/2010/main" val="3071364275"/>
              </p:ext>
            </p:extLst>
          </p:nvPr>
        </p:nvGraphicFramePr>
        <p:xfrm>
          <a:off x="1952625" y="1453272"/>
          <a:ext cx="8293344" cy="3796011"/>
        </p:xfrm>
        <a:graphic>
          <a:graphicData uri="http://schemas.openxmlformats.org/drawingml/2006/table">
            <a:tbl>
              <a:tblPr firstRow="1" bandRow="1">
                <a:tableStyleId>{C4B1156A-380E-4F78-BDF5-A606A8083BF9}</a:tableStyleId>
              </a:tblPr>
              <a:tblGrid>
                <a:gridCol w="8293344">
                  <a:extLst>
                    <a:ext uri="{9D8B030D-6E8A-4147-A177-3AD203B41FA5}">
                      <a16:colId xmlns:a16="http://schemas.microsoft.com/office/drawing/2014/main" val="20000"/>
                    </a:ext>
                  </a:extLst>
                </a:gridCol>
              </a:tblGrid>
              <a:tr h="446493">
                <a:tc>
                  <a:txBody>
                    <a:bodyPr/>
                    <a:lstStyle/>
                    <a:p>
                      <a:pPr marL="285750" indent="-285750">
                        <a:buFont typeface="Wingdings" pitchFamily="2" charset="2"/>
                        <a:buChar char="ü"/>
                      </a:pPr>
                      <a:r>
                        <a:rPr lang="zh-CN" altLang="en-US" sz="1900" b="0" dirty="0">
                          <a:solidFill>
                            <a:schemeClr val="bg1">
                              <a:lumMod val="75000"/>
                            </a:schemeClr>
                          </a:solidFill>
                          <a:latin typeface="+mj-ea"/>
                          <a:ea typeface="+mj-ea"/>
                        </a:rPr>
                        <a:t>掌握项目的一般概念，</a:t>
                      </a:r>
                      <a:r>
                        <a:rPr lang="zh-CN" altLang="en-US" sz="1900" b="0" kern="1200" dirty="0">
                          <a:solidFill>
                            <a:schemeClr val="bg1">
                              <a:lumMod val="75000"/>
                            </a:schemeClr>
                          </a:solidFill>
                          <a:latin typeface="+mj-ea"/>
                          <a:ea typeface="+mj-ea"/>
                          <a:cs typeface="+mn-cs"/>
                        </a:rPr>
                        <a:t>理解和区分软件项目与非软件项目之间的基本异同</a:t>
                      </a:r>
                      <a:r>
                        <a:rPr lang="zh-CN" altLang="en-US" sz="1900" b="0" dirty="0">
                          <a:solidFill>
                            <a:schemeClr val="bg1">
                              <a:lumMod val="75000"/>
                            </a:schemeClr>
                          </a:solidFill>
                          <a:latin typeface="+mj-ea"/>
                          <a:ea typeface="+mj-ea"/>
                        </a:rPr>
                        <a:t>。</a:t>
                      </a:r>
                    </a:p>
                  </a:txBody>
                  <a:tcPr/>
                </a:tc>
                <a:extLst>
                  <a:ext uri="{0D108BD9-81ED-4DB2-BD59-A6C34878D82A}">
                    <a16:rowId xmlns:a16="http://schemas.microsoft.com/office/drawing/2014/main" val="10000"/>
                  </a:ext>
                </a:extLst>
              </a:tr>
              <a:tr h="446493">
                <a:tc>
                  <a:txBody>
                    <a:bodyPr/>
                    <a:lstStyle/>
                    <a:p>
                      <a:pPr marL="285750" indent="-285750">
                        <a:buFont typeface="Wingdings" pitchFamily="2" charset="2"/>
                        <a:buChar char="ü"/>
                      </a:pPr>
                      <a:r>
                        <a:rPr lang="zh-CN" altLang="en-US" sz="1900" b="0" dirty="0">
                          <a:solidFill>
                            <a:schemeClr val="bg1">
                              <a:lumMod val="75000"/>
                            </a:schemeClr>
                          </a:solidFill>
                          <a:latin typeface="+mj-ea"/>
                          <a:ea typeface="+mj-ea"/>
                        </a:rPr>
                        <a:t>了解现代软件项目实施要求的基本领域</a:t>
                      </a:r>
                      <a:r>
                        <a:rPr lang="zh-CN" altLang="en-US" sz="1900" b="0" kern="1200" dirty="0">
                          <a:solidFill>
                            <a:schemeClr val="bg1">
                              <a:lumMod val="75000"/>
                            </a:schemeClr>
                          </a:solidFill>
                          <a:latin typeface="+mj-ea"/>
                          <a:ea typeface="+mj-ea"/>
                          <a:cs typeface="+mn-cs"/>
                        </a:rPr>
                        <a:t>知识</a:t>
                      </a:r>
                      <a:r>
                        <a:rPr lang="zh-CN" altLang="en-US" sz="1900" b="0" dirty="0">
                          <a:solidFill>
                            <a:schemeClr val="bg1">
                              <a:lumMod val="75000"/>
                            </a:schemeClr>
                          </a:solidFill>
                          <a:latin typeface="+mj-ea"/>
                          <a:ea typeface="+mj-ea"/>
                        </a:rPr>
                        <a:t>及其内容。</a:t>
                      </a:r>
                    </a:p>
                  </a:txBody>
                  <a:tcPr/>
                </a:tc>
                <a:extLst>
                  <a:ext uri="{0D108BD9-81ED-4DB2-BD59-A6C34878D82A}">
                    <a16:rowId xmlns:a16="http://schemas.microsoft.com/office/drawing/2014/main" val="10001"/>
                  </a:ext>
                </a:extLst>
              </a:tr>
              <a:tr h="446493">
                <a:tc>
                  <a:txBody>
                    <a:bodyPr/>
                    <a:lstStyle/>
                    <a:p>
                      <a:pPr marL="285750" indent="-285750">
                        <a:buFont typeface="Wingdings" pitchFamily="2" charset="2"/>
                        <a:buChar char="ü"/>
                      </a:pPr>
                      <a:r>
                        <a:rPr lang="zh-CN" altLang="en-US" sz="1900" b="0" dirty="0">
                          <a:solidFill>
                            <a:schemeClr val="bg1">
                              <a:lumMod val="75000"/>
                            </a:schemeClr>
                          </a:solidFill>
                          <a:latin typeface="+mj-ea"/>
                          <a:ea typeface="+mj-ea"/>
                        </a:rPr>
                        <a:t>理解项目软件过程定义的基础知识，能够定义简单项目的项目软件过程。</a:t>
                      </a:r>
                    </a:p>
                  </a:txBody>
                  <a:tcPr/>
                </a:tc>
                <a:extLst>
                  <a:ext uri="{0D108BD9-81ED-4DB2-BD59-A6C34878D82A}">
                    <a16:rowId xmlns:a16="http://schemas.microsoft.com/office/drawing/2014/main" val="10002"/>
                  </a:ext>
                </a:extLst>
              </a:tr>
              <a:tr h="446493">
                <a:tc>
                  <a:txBody>
                    <a:bodyPr/>
                    <a:lstStyle/>
                    <a:p>
                      <a:pPr marL="285750" indent="-285750">
                        <a:buFont typeface="Wingdings" pitchFamily="2" charset="2"/>
                        <a:buChar char="ü"/>
                      </a:pPr>
                      <a:r>
                        <a:rPr lang="zh-CN" altLang="en-US" sz="1900" b="0" dirty="0">
                          <a:solidFill>
                            <a:schemeClr val="bg1">
                              <a:lumMod val="75000"/>
                            </a:schemeClr>
                          </a:solidFill>
                          <a:latin typeface="+mj-ea"/>
                          <a:ea typeface="+mj-ea"/>
                        </a:rPr>
                        <a:t>掌握软件项目目标识别的方法，能够编写简单的项目愿景文件。</a:t>
                      </a:r>
                    </a:p>
                  </a:txBody>
                  <a:tcPr/>
                </a:tc>
                <a:extLst>
                  <a:ext uri="{0D108BD9-81ED-4DB2-BD59-A6C34878D82A}">
                    <a16:rowId xmlns:a16="http://schemas.microsoft.com/office/drawing/2014/main" val="10003"/>
                  </a:ext>
                </a:extLst>
              </a:tr>
              <a:tr h="446493">
                <a:tc>
                  <a:txBody>
                    <a:bodyPr/>
                    <a:lstStyle/>
                    <a:p>
                      <a:pPr marL="285750" marR="0" indent="-285750" algn="l" defTabSz="914400" rtl="0" eaLnBrk="1" fontAlgn="auto" latinLnBrk="0" hangingPunct="1">
                        <a:lnSpc>
                          <a:spcPct val="100000"/>
                        </a:lnSpc>
                        <a:spcBef>
                          <a:spcPts val="0"/>
                        </a:spcBef>
                        <a:spcAft>
                          <a:spcPts val="0"/>
                        </a:spcAft>
                        <a:buClrTx/>
                        <a:buSzTx/>
                        <a:buFont typeface="Wingdings" pitchFamily="2" charset="2"/>
                        <a:buChar char="ü"/>
                        <a:tabLst/>
                        <a:defRPr/>
                      </a:pPr>
                      <a:r>
                        <a:rPr lang="zh-CN" altLang="en-US" sz="1900" b="0" dirty="0">
                          <a:solidFill>
                            <a:schemeClr val="bg1">
                              <a:lumMod val="75000"/>
                            </a:schemeClr>
                          </a:solidFill>
                          <a:latin typeface="+mj-ea"/>
                          <a:ea typeface="+mj-ea"/>
                        </a:rPr>
                        <a:t>理解实际项目软件过程中各主要里程碑阶段需要交付的工作产品和种类。</a:t>
                      </a:r>
                    </a:p>
                  </a:txBody>
                  <a:tcPr/>
                </a:tc>
                <a:extLst>
                  <a:ext uri="{0D108BD9-81ED-4DB2-BD59-A6C34878D82A}">
                    <a16:rowId xmlns:a16="http://schemas.microsoft.com/office/drawing/2014/main" val="10004"/>
                  </a:ext>
                </a:extLst>
              </a:tr>
              <a:tr h="446493">
                <a:tc>
                  <a:txBody>
                    <a:bodyPr/>
                    <a:lstStyle/>
                    <a:p>
                      <a:pPr marL="285750" marR="0" indent="-285750" algn="l" defTabSz="914400" rtl="0" eaLnBrk="1" fontAlgn="auto" latinLnBrk="0" hangingPunct="1">
                        <a:lnSpc>
                          <a:spcPct val="100000"/>
                        </a:lnSpc>
                        <a:spcBef>
                          <a:spcPts val="0"/>
                        </a:spcBef>
                        <a:spcAft>
                          <a:spcPts val="0"/>
                        </a:spcAft>
                        <a:buClrTx/>
                        <a:buSzTx/>
                        <a:buFont typeface="Wingdings" pitchFamily="2" charset="2"/>
                        <a:buChar char="ü"/>
                        <a:tabLst/>
                        <a:defRPr/>
                      </a:pPr>
                      <a:r>
                        <a:rPr lang="zh-CN" altLang="en-US" sz="1900" b="1" dirty="0">
                          <a:solidFill>
                            <a:schemeClr val="bg1">
                              <a:lumMod val="75000"/>
                            </a:schemeClr>
                          </a:solidFill>
                          <a:latin typeface="+mj-ea"/>
                          <a:ea typeface="+mj-ea"/>
                        </a:rPr>
                        <a:t>初步掌握过程交付产品的生产技能和相应的基础知识。</a:t>
                      </a:r>
                    </a:p>
                  </a:txBody>
                  <a:tcPr/>
                </a:tc>
                <a:extLst>
                  <a:ext uri="{0D108BD9-81ED-4DB2-BD59-A6C34878D82A}">
                    <a16:rowId xmlns:a16="http://schemas.microsoft.com/office/drawing/2014/main" val="10005"/>
                  </a:ext>
                </a:extLst>
              </a:tr>
              <a:tr h="446493">
                <a:tc>
                  <a:txBody>
                    <a:bodyPr/>
                    <a:lstStyle/>
                    <a:p>
                      <a:pPr marL="285750" marR="0" indent="-285750" algn="l" defTabSz="914400" rtl="0" eaLnBrk="1" fontAlgn="auto" latinLnBrk="0" hangingPunct="1">
                        <a:lnSpc>
                          <a:spcPct val="100000"/>
                        </a:lnSpc>
                        <a:spcBef>
                          <a:spcPts val="0"/>
                        </a:spcBef>
                        <a:spcAft>
                          <a:spcPts val="0"/>
                        </a:spcAft>
                        <a:buClrTx/>
                        <a:buSzTx/>
                        <a:buFont typeface="Wingdings" pitchFamily="2" charset="2"/>
                        <a:buChar char="ü"/>
                        <a:tabLst/>
                        <a:defRPr/>
                      </a:pPr>
                      <a:r>
                        <a:rPr lang="zh-CN" altLang="en-US" sz="1900" b="1" dirty="0">
                          <a:solidFill>
                            <a:schemeClr val="bg1">
                              <a:lumMod val="75000"/>
                            </a:schemeClr>
                          </a:solidFill>
                          <a:latin typeface="+mj-ea"/>
                          <a:ea typeface="+mj-ea"/>
                        </a:rPr>
                        <a:t>根据课堂提供的实训项目过程最佳实践，能够组织符合自己情况的项目实践。</a:t>
                      </a:r>
                    </a:p>
                  </a:txBody>
                  <a:tcPr/>
                </a:tc>
                <a:extLst>
                  <a:ext uri="{0D108BD9-81ED-4DB2-BD59-A6C34878D82A}">
                    <a16:rowId xmlns:a16="http://schemas.microsoft.com/office/drawing/2014/main" val="10006"/>
                  </a:ext>
                </a:extLst>
              </a:tr>
              <a:tr h="446493">
                <a:tc>
                  <a:txBody>
                    <a:bodyPr/>
                    <a:lstStyle/>
                    <a:p>
                      <a:pPr marL="285750" marR="0" indent="-285750" algn="l" defTabSz="914400" rtl="0" eaLnBrk="1" fontAlgn="auto" latinLnBrk="0" hangingPunct="1">
                        <a:lnSpc>
                          <a:spcPct val="100000"/>
                        </a:lnSpc>
                        <a:spcBef>
                          <a:spcPts val="0"/>
                        </a:spcBef>
                        <a:spcAft>
                          <a:spcPts val="0"/>
                        </a:spcAft>
                        <a:buClrTx/>
                        <a:buSzTx/>
                        <a:buFont typeface="Wingdings" pitchFamily="2" charset="2"/>
                        <a:buChar char="ü"/>
                        <a:tabLst/>
                        <a:defRPr/>
                      </a:pPr>
                      <a:r>
                        <a:rPr lang="zh-CN" altLang="en-US" sz="1900" b="0" dirty="0">
                          <a:solidFill>
                            <a:schemeClr val="bg1">
                              <a:lumMod val="75000"/>
                            </a:schemeClr>
                          </a:solidFill>
                          <a:latin typeface="+mj-ea"/>
                          <a:ea typeface="+mj-ea"/>
                        </a:rPr>
                        <a:t>完成本课程要求的实训项目任务内容和目标。</a:t>
                      </a:r>
                    </a:p>
                  </a:txBody>
                  <a:tcPr/>
                </a:tc>
                <a:extLst>
                  <a:ext uri="{0D108BD9-81ED-4DB2-BD59-A6C34878D82A}">
                    <a16:rowId xmlns:a16="http://schemas.microsoft.com/office/drawing/2014/main" val="10007"/>
                  </a:ext>
                </a:extLst>
              </a:tr>
            </a:tbl>
          </a:graphicData>
        </a:graphic>
      </p:graphicFrame>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1.2.3.1. </a:t>
            </a:r>
            <a:r>
              <a:rPr lang="zh-CN" altLang="en-US" dirty="0"/>
              <a:t>类关系约束概说</a:t>
            </a:r>
          </a:p>
        </p:txBody>
      </p:sp>
      <p:sp>
        <p:nvSpPr>
          <p:cNvPr id="3" name="圆角矩形 2"/>
          <p:cNvSpPr/>
          <p:nvPr/>
        </p:nvSpPr>
        <p:spPr>
          <a:xfrm>
            <a:off x="1797132" y="1128157"/>
            <a:ext cx="8514608" cy="5462648"/>
          </a:xfrm>
          <a:prstGeom prst="roundRect">
            <a:avLst>
              <a:gd name="adj" fmla="val 1301"/>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4093" y="2715156"/>
            <a:ext cx="2683824" cy="1526169"/>
          </a:xfrm>
          <a:prstGeom prst="rect">
            <a:avLst/>
          </a:prstGeom>
          <a:solidFill>
            <a:schemeClr val="bg2">
              <a:lumMod val="20000"/>
              <a:lumOff val="80000"/>
            </a:schemeClr>
          </a:solidFill>
          <a:ln>
            <a:solidFill>
              <a:schemeClr val="bg1">
                <a:lumMod val="75000"/>
              </a:schemeClr>
            </a:solidFill>
          </a:ln>
          <a:effectLst/>
        </p:spPr>
      </p:pic>
      <p:grpSp>
        <p:nvGrpSpPr>
          <p:cNvPr id="14" name="组合 13"/>
          <p:cNvGrpSpPr/>
          <p:nvPr/>
        </p:nvGrpSpPr>
        <p:grpSpPr>
          <a:xfrm>
            <a:off x="3226008" y="1329268"/>
            <a:ext cx="7085732" cy="2771775"/>
            <a:chOff x="1702008" y="1329267"/>
            <a:chExt cx="7085732" cy="2771775"/>
          </a:xfrm>
        </p:grpSpPr>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8915" y="1329267"/>
              <a:ext cx="5838825"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曲线连接符 4"/>
            <p:cNvCxnSpPr/>
            <p:nvPr/>
          </p:nvCxnSpPr>
          <p:spPr>
            <a:xfrm rot="10800000" flipV="1">
              <a:off x="1702008" y="1674420"/>
              <a:ext cx="1341911" cy="1040733"/>
            </a:xfrm>
            <a:prstGeom prst="curvedConnector3">
              <a:avLst>
                <a:gd name="adj1" fmla="val 100443"/>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3226005" y="4241324"/>
            <a:ext cx="7066684" cy="2155106"/>
            <a:chOff x="1702005" y="4241324"/>
            <a:chExt cx="7066684" cy="2155106"/>
          </a:xfrm>
        </p:grpSpPr>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8914" y="4434280"/>
              <a:ext cx="5819775"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曲线连接符 7"/>
            <p:cNvCxnSpPr>
              <a:endCxn id="3074" idx="2"/>
            </p:cNvCxnSpPr>
            <p:nvPr/>
          </p:nvCxnSpPr>
          <p:spPr>
            <a:xfrm rot="10800000">
              <a:off x="1702005" y="4241324"/>
              <a:ext cx="1341912" cy="580058"/>
            </a:xfrm>
            <a:prstGeom prst="curvedConnector2">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998103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1797132" y="1128157"/>
            <a:ext cx="8514608" cy="1682104"/>
          </a:xfrm>
          <a:prstGeom prst="roundRect">
            <a:avLst>
              <a:gd name="adj" fmla="val 1301"/>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1.2.3.2. One-To-One </a:t>
            </a:r>
            <a:r>
              <a:rPr lang="en-US" altLang="zh-CN" dirty="0" err="1"/>
              <a:t>Unidirection</a:t>
            </a:r>
            <a:r>
              <a:rPr lang="en-US" altLang="zh-CN" dirty="0"/>
              <a:t> </a:t>
            </a:r>
            <a:r>
              <a:rPr lang="zh-CN" altLang="en-US" dirty="0"/>
              <a:t>关系说明 </a:t>
            </a:r>
          </a:p>
        </p:txBody>
      </p:sp>
      <p:graphicFrame>
        <p:nvGraphicFramePr>
          <p:cNvPr id="3" name="表格 2"/>
          <p:cNvGraphicFramePr>
            <a:graphicFrameLocks noGrp="1"/>
          </p:cNvGraphicFramePr>
          <p:nvPr>
            <p:extLst>
              <p:ext uri="{D42A27DB-BD31-4B8C-83A1-F6EECF244321}">
                <p14:modId xmlns:p14="http://schemas.microsoft.com/office/powerpoint/2010/main" val="1976780991"/>
              </p:ext>
            </p:extLst>
          </p:nvPr>
        </p:nvGraphicFramePr>
        <p:xfrm>
          <a:off x="1858027" y="3255423"/>
          <a:ext cx="8429662" cy="2956560"/>
        </p:xfrm>
        <a:graphic>
          <a:graphicData uri="http://schemas.openxmlformats.org/drawingml/2006/table">
            <a:tbl>
              <a:tblPr firstRow="1" bandRow="1">
                <a:effectLst/>
                <a:tableStyleId>{5C22544A-7EE6-4342-B048-85BDC9FD1C3A}</a:tableStyleId>
              </a:tblPr>
              <a:tblGrid>
                <a:gridCol w="762303">
                  <a:extLst>
                    <a:ext uri="{9D8B030D-6E8A-4147-A177-3AD203B41FA5}">
                      <a16:colId xmlns:a16="http://schemas.microsoft.com/office/drawing/2014/main" val="20000"/>
                    </a:ext>
                  </a:extLst>
                </a:gridCol>
                <a:gridCol w="7667359">
                  <a:extLst>
                    <a:ext uri="{9D8B030D-6E8A-4147-A177-3AD203B41FA5}">
                      <a16:colId xmlns:a16="http://schemas.microsoft.com/office/drawing/2014/main" val="20001"/>
                    </a:ext>
                  </a:extLst>
                </a:gridCol>
              </a:tblGrid>
              <a:tr h="159180">
                <a:tc gridSpan="2">
                  <a:txBody>
                    <a:bodyPr/>
                    <a:lstStyle/>
                    <a:p>
                      <a:pPr algn="l"/>
                      <a:r>
                        <a:rPr lang="zh-CN" altLang="en-US" sz="1800" b="0" dirty="0">
                          <a:solidFill>
                            <a:schemeClr val="bg1">
                              <a:lumMod val="50000"/>
                            </a:schemeClr>
                          </a:solidFill>
                          <a:latin typeface="+mj-ea"/>
                          <a:ea typeface="+mj-ea"/>
                        </a:rPr>
                        <a:t>场景：张先生</a:t>
                      </a:r>
                      <a:r>
                        <a:rPr lang="en-US" altLang="zh-CN" sz="1800" b="0" dirty="0">
                          <a:solidFill>
                            <a:schemeClr val="bg1">
                              <a:lumMod val="50000"/>
                            </a:schemeClr>
                          </a:solidFill>
                          <a:latin typeface="+mj-ea"/>
                          <a:ea typeface="+mj-ea"/>
                        </a:rPr>
                        <a:t>--</a:t>
                      </a:r>
                      <a:r>
                        <a:rPr lang="zh-CN" altLang="en-US" sz="1800" b="0" dirty="0">
                          <a:solidFill>
                            <a:schemeClr val="bg1">
                              <a:lumMod val="50000"/>
                            </a:schemeClr>
                          </a:solidFill>
                          <a:latin typeface="+mj-ea"/>
                          <a:ea typeface="+mj-ea"/>
                        </a:rPr>
                        <a:t>车（张先生一次只开一台车）。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dirty="0">
                        <a:solidFill>
                          <a:srgbClr val="FFFF99"/>
                        </a:solidFill>
                        <a:latin typeface="+mj-ea"/>
                        <a:ea typeface="+mj-ea"/>
                      </a:endParaRP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19000">
                          <a:srgbClr val="C8EAD0"/>
                        </a:gs>
                        <a:gs pos="0">
                          <a:schemeClr val="tx2">
                            <a:lumMod val="40000"/>
                            <a:lumOff val="60000"/>
                          </a:schemeClr>
                        </a:gs>
                        <a:gs pos="50000">
                          <a:schemeClr val="accent1">
                            <a:tint val="44500"/>
                            <a:satMod val="160000"/>
                          </a:schemeClr>
                        </a:gs>
                        <a:gs pos="100000">
                          <a:schemeClr val="accent1">
                            <a:tint val="23500"/>
                            <a:satMod val="160000"/>
                          </a:schemeClr>
                        </a:gs>
                      </a:gsLst>
                      <a:lin ang="2700000" scaled="1"/>
                      <a:tileRect/>
                    </a:gradFill>
                  </a:tcPr>
                </a:tc>
                <a:extLst>
                  <a:ext uri="{0D108BD9-81ED-4DB2-BD59-A6C34878D82A}">
                    <a16:rowId xmlns:a16="http://schemas.microsoft.com/office/drawing/2014/main" val="10000"/>
                  </a:ext>
                </a:extLst>
              </a:tr>
              <a:tr h="159180">
                <a:tc>
                  <a:txBody>
                    <a:bodyPr/>
                    <a:lstStyle/>
                    <a:p>
                      <a:pPr algn="r"/>
                      <a:r>
                        <a:rPr lang="zh-CN" altLang="en-US" sz="1400" b="1" dirty="0">
                          <a:solidFill>
                            <a:schemeClr val="bg1">
                              <a:lumMod val="50000"/>
                            </a:schemeClr>
                          </a:solidFill>
                          <a:latin typeface="+mj-ea"/>
                          <a:ea typeface="+mj-ea"/>
                        </a:rPr>
                        <a:t>关系：</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张先生：知道是哪一辆车（车子</a:t>
                      </a:r>
                      <a:r>
                        <a:rPr lang="en-US" altLang="zh-CN" sz="1400" b="0" dirty="0">
                          <a:solidFill>
                            <a:schemeClr val="bg1">
                              <a:lumMod val="50000"/>
                            </a:schemeClr>
                          </a:solidFill>
                          <a:latin typeface="+mj-ea"/>
                          <a:ea typeface="+mj-ea"/>
                        </a:rPr>
                        <a:t>public</a:t>
                      </a:r>
                      <a:r>
                        <a:rPr lang="zh-CN" altLang="en-US" sz="1400" b="0" dirty="0">
                          <a:solidFill>
                            <a:schemeClr val="bg1">
                              <a:lumMod val="50000"/>
                            </a:schemeClr>
                          </a:solidFill>
                          <a:latin typeface="+mj-ea"/>
                          <a:ea typeface="+mj-ea"/>
                        </a:rPr>
                        <a:t>的属性：车牌号、车型、颜色、车况</a:t>
                      </a:r>
                      <a:r>
                        <a:rPr lang="en-US" altLang="zh-CN" sz="1400" b="0" dirty="0">
                          <a:solidFill>
                            <a:schemeClr val="bg1">
                              <a:lumMod val="50000"/>
                            </a:schemeClr>
                          </a:solidFill>
                          <a:latin typeface="+mj-ea"/>
                          <a:ea typeface="+mj-ea"/>
                        </a:rPr>
                        <a:t>…</a:t>
                      </a:r>
                      <a:r>
                        <a:rPr lang="zh-CN" altLang="en-US" sz="1400" b="0" dirty="0">
                          <a:solidFill>
                            <a:schemeClr val="bg1">
                              <a:lumMod val="50000"/>
                            </a:schemeClr>
                          </a:solidFill>
                          <a:latin typeface="+mj-ea"/>
                          <a:ea typeface="+mj-ea"/>
                        </a:rPr>
                        <a:t>）；</a:t>
                      </a:r>
                      <a:endParaRPr lang="en-US" altLang="zh-CN" sz="1400" b="0" dirty="0">
                        <a:solidFill>
                          <a:schemeClr val="bg1">
                            <a:lumMod val="50000"/>
                          </a:schemeClr>
                        </a:solidFill>
                        <a:latin typeface="+mj-ea"/>
                        <a:ea typeface="+mj-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张先生：能够使用车子提供的操作功能和接口（车子</a:t>
                      </a:r>
                      <a:r>
                        <a:rPr lang="en-US" altLang="zh-CN" sz="1400" b="0" dirty="0">
                          <a:solidFill>
                            <a:schemeClr val="bg1">
                              <a:lumMod val="50000"/>
                            </a:schemeClr>
                          </a:solidFill>
                          <a:latin typeface="+mj-ea"/>
                          <a:ea typeface="+mj-ea"/>
                        </a:rPr>
                        <a:t>public</a:t>
                      </a:r>
                      <a:r>
                        <a:rPr lang="zh-CN" altLang="en-US" sz="1400" b="0" dirty="0">
                          <a:solidFill>
                            <a:schemeClr val="bg1">
                              <a:lumMod val="50000"/>
                            </a:schemeClr>
                          </a:solidFill>
                          <a:latin typeface="+mj-ea"/>
                          <a:ea typeface="+mj-ea"/>
                        </a:rPr>
                        <a:t>方法：打火、踩离合、挂档</a:t>
                      </a:r>
                      <a:r>
                        <a:rPr lang="en-US" altLang="zh-CN" sz="1400" b="0" dirty="0">
                          <a:solidFill>
                            <a:schemeClr val="bg1">
                              <a:lumMod val="50000"/>
                            </a:schemeClr>
                          </a:solidFill>
                          <a:latin typeface="+mj-ea"/>
                          <a:ea typeface="+mj-ea"/>
                        </a:rPr>
                        <a:t>…</a:t>
                      </a:r>
                      <a:r>
                        <a:rPr lang="zh-CN" altLang="en-US" sz="1400" b="0" dirty="0">
                          <a:solidFill>
                            <a:schemeClr val="bg1">
                              <a:lumMod val="50000"/>
                            </a:schemeClr>
                          </a:solidFill>
                          <a:latin typeface="+mj-ea"/>
                          <a:ea typeface="+mj-ea"/>
                        </a:rPr>
                        <a:t>）；</a:t>
                      </a:r>
                      <a:endParaRPr lang="en-US" altLang="zh-CN" sz="1400" b="0" dirty="0">
                        <a:solidFill>
                          <a:schemeClr val="bg1">
                            <a:lumMod val="50000"/>
                          </a:schemeClr>
                        </a:solidFill>
                        <a:latin typeface="+mj-ea"/>
                        <a:ea typeface="+mj-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车子：不知道谁来开它的，不知道张先生想去哪，更不知道会如何开。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01"/>
                  </a:ext>
                </a:extLst>
              </a:tr>
              <a:tr h="159180">
                <a:tc>
                  <a:txBody>
                    <a:bodyPr/>
                    <a:lstStyle/>
                    <a:p>
                      <a:pPr algn="r"/>
                      <a:r>
                        <a:rPr lang="zh-CN" altLang="en-US" sz="1400" b="1" dirty="0">
                          <a:solidFill>
                            <a:schemeClr val="bg1">
                              <a:lumMod val="50000"/>
                            </a:schemeClr>
                          </a:solidFill>
                          <a:latin typeface="+mj-ea"/>
                          <a:ea typeface="+mj-ea"/>
                        </a:rPr>
                        <a:t>状态：</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张先生：地理位置发生了变化（同时知道车子的状态）</a:t>
                      </a:r>
                      <a:endParaRPr lang="en-US" altLang="zh-CN" sz="1400" b="0" dirty="0">
                        <a:solidFill>
                          <a:schemeClr val="bg1">
                            <a:lumMod val="50000"/>
                          </a:schemeClr>
                        </a:solidFill>
                        <a:latin typeface="+mj-ea"/>
                        <a:ea typeface="+mj-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车子：汽油少了</a:t>
                      </a:r>
                      <a:r>
                        <a:rPr lang="en-US" altLang="zh-CN" sz="1400" b="0" dirty="0">
                          <a:solidFill>
                            <a:schemeClr val="bg1">
                              <a:lumMod val="50000"/>
                            </a:schemeClr>
                          </a:solidFill>
                          <a:latin typeface="+mj-ea"/>
                          <a:ea typeface="+mj-ea"/>
                        </a:rPr>
                        <a:t>10</a:t>
                      </a:r>
                      <a:r>
                        <a:rPr lang="zh-CN" altLang="en-US" sz="1400" b="0" dirty="0">
                          <a:solidFill>
                            <a:schemeClr val="bg1">
                              <a:lumMod val="50000"/>
                            </a:schemeClr>
                          </a:solidFill>
                          <a:latin typeface="+mj-ea"/>
                          <a:ea typeface="+mj-ea"/>
                        </a:rPr>
                        <a:t>升，轮胎磨损了一些</a:t>
                      </a:r>
                      <a:r>
                        <a:rPr lang="en-US" altLang="zh-CN" sz="1400" b="0" dirty="0">
                          <a:solidFill>
                            <a:schemeClr val="bg1">
                              <a:lumMod val="50000"/>
                            </a:schemeClr>
                          </a:solidFill>
                          <a:latin typeface="+mj-ea"/>
                          <a:ea typeface="+mj-ea"/>
                        </a:rPr>
                        <a:t>……</a:t>
                      </a:r>
                      <a:r>
                        <a:rPr lang="zh-CN" altLang="en-US" sz="1400" b="0" dirty="0">
                          <a:solidFill>
                            <a:schemeClr val="bg1">
                              <a:lumMod val="50000"/>
                            </a:schemeClr>
                          </a:solidFill>
                          <a:latin typeface="+mj-ea"/>
                          <a:ea typeface="+mj-ea"/>
                        </a:rPr>
                        <a:t>（不会知道张先生的状态的）</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02"/>
                  </a:ext>
                </a:extLst>
              </a:tr>
              <a:tr h="159180">
                <a:tc>
                  <a:txBody>
                    <a:bodyPr/>
                    <a:lstStyle/>
                    <a:p>
                      <a:pPr algn="r"/>
                      <a:r>
                        <a:rPr lang="zh-CN" altLang="en-US" sz="1400" b="1" dirty="0">
                          <a:solidFill>
                            <a:schemeClr val="bg1">
                              <a:lumMod val="50000"/>
                            </a:schemeClr>
                          </a:solidFill>
                          <a:latin typeface="+mj-ea"/>
                          <a:ea typeface="+mj-ea"/>
                        </a:rPr>
                        <a:t>价值：</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张先生：到达目的地、知道车况良好、提高了驾驶技术</a:t>
                      </a:r>
                      <a:r>
                        <a:rPr lang="en-US" altLang="zh-CN" sz="1400" b="0" dirty="0">
                          <a:solidFill>
                            <a:schemeClr val="bg1">
                              <a:lumMod val="50000"/>
                            </a:schemeClr>
                          </a:solidFill>
                          <a:latin typeface="+mj-ea"/>
                          <a:ea typeface="+mj-ea"/>
                        </a:rPr>
                        <a: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车子：旧了（贬值）</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03"/>
                  </a:ext>
                </a:extLst>
              </a:tr>
              <a:tr h="159180">
                <a:tc>
                  <a:txBody>
                    <a:bodyPr/>
                    <a:lstStyle/>
                    <a:p>
                      <a:pPr algn="r"/>
                      <a:r>
                        <a:rPr lang="zh-CN" altLang="en-US" sz="1400" b="1" dirty="0">
                          <a:solidFill>
                            <a:schemeClr val="bg1">
                              <a:lumMod val="50000"/>
                            </a:schemeClr>
                          </a:solidFill>
                          <a:latin typeface="+mj-ea"/>
                          <a:ea typeface="+mj-ea"/>
                        </a:rPr>
                        <a:t>影响：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张先生：下次再开这部车是否可以再快些，还是相反？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04"/>
                  </a:ext>
                </a:extLst>
              </a:tr>
              <a:tr h="195546">
                <a:tc>
                  <a:txBody>
                    <a:bodyPr/>
                    <a:lstStyle/>
                    <a:p>
                      <a:pPr algn="r"/>
                      <a:r>
                        <a:rPr lang="zh-CN" altLang="en-US" sz="1400" b="1" dirty="0">
                          <a:solidFill>
                            <a:schemeClr val="bg1">
                              <a:lumMod val="50000"/>
                            </a:schemeClr>
                          </a:solidFill>
                          <a:latin typeface="+mj-ea"/>
                          <a:ea typeface="+mj-ea"/>
                        </a:rPr>
                        <a:t>构建：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张先生：需要会开车，即拥有一个功能方法，在这个方法中实例化车子类使之成为“小汽车”，然后了解“小汽车”的属性，根据自己的愿望使用小汽车公开的方法。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05"/>
                  </a:ext>
                </a:extLst>
              </a:tr>
            </a:tbl>
          </a:graphicData>
        </a:graphic>
      </p:graphicFrame>
      <p:pic>
        <p:nvPicPr>
          <p:cNvPr id="4"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7145" y="1200399"/>
            <a:ext cx="5271426" cy="1537620"/>
          </a:xfrm>
          <a:prstGeom prst="rect">
            <a:avLst/>
          </a:prstGeom>
          <a:solidFill>
            <a:schemeClr val="tx1"/>
          </a:solidFill>
          <a:ln>
            <a:noFill/>
          </a:ln>
          <a:effectLst/>
        </p:spPr>
      </p:pic>
    </p:spTree>
    <p:extLst>
      <p:ext uri="{BB962C8B-B14F-4D97-AF65-F5344CB8AC3E}">
        <p14:creationId xmlns:p14="http://schemas.microsoft.com/office/powerpoint/2010/main" val="184238633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1797132" y="1128157"/>
            <a:ext cx="8514608" cy="5415147"/>
          </a:xfrm>
          <a:prstGeom prst="roundRect">
            <a:avLst>
              <a:gd name="adj" fmla="val 1301"/>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sz="2400" dirty="0"/>
              <a:t>1.2.3.1.1. One-To-One </a:t>
            </a:r>
            <a:r>
              <a:rPr lang="en-US" altLang="zh-CN" sz="2400" dirty="0" err="1"/>
              <a:t>Unidirection</a:t>
            </a:r>
            <a:r>
              <a:rPr lang="en-US" altLang="zh-CN" sz="2400" dirty="0"/>
              <a:t> </a:t>
            </a:r>
            <a:r>
              <a:rPr lang="zh-CN" altLang="en-US" sz="2400" dirty="0"/>
              <a:t>关系</a:t>
            </a:r>
            <a:r>
              <a:rPr lang="en-US" altLang="zh-CN" sz="2400" dirty="0"/>
              <a:t>UML</a:t>
            </a:r>
            <a:r>
              <a:rPr lang="zh-CN" altLang="en-US" sz="2400" dirty="0"/>
              <a:t>类模型和代码</a:t>
            </a:r>
          </a:p>
        </p:txBody>
      </p:sp>
      <p:pic>
        <p:nvPicPr>
          <p:cNvPr id="3"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2673" y="1528160"/>
            <a:ext cx="7648575" cy="1781175"/>
          </a:xfrm>
          <a:prstGeom prst="rect">
            <a:avLst/>
          </a:prstGeom>
          <a:solidFill>
            <a:schemeClr val="tx1"/>
          </a:solidFill>
          <a:ln>
            <a:noFill/>
          </a:ln>
          <a:effectLst/>
        </p:spPr>
      </p:pic>
      <p:pic>
        <p:nvPicPr>
          <p:cNvPr id="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336" y="3474023"/>
            <a:ext cx="4819650" cy="246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5237" y="4649184"/>
            <a:ext cx="2905125" cy="101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377274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1797132" y="1128158"/>
            <a:ext cx="8514608" cy="1365661"/>
          </a:xfrm>
          <a:prstGeom prst="roundRect">
            <a:avLst>
              <a:gd name="adj" fmla="val 1301"/>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1.2.3.3. One-To-One </a:t>
            </a:r>
            <a:r>
              <a:rPr lang="en-US" altLang="zh-CN" dirty="0" err="1"/>
              <a:t>Bidirection</a:t>
            </a:r>
            <a:r>
              <a:rPr lang="en-US" altLang="zh-CN" dirty="0"/>
              <a:t> </a:t>
            </a:r>
            <a:r>
              <a:rPr lang="zh-CN" altLang="en-US" dirty="0"/>
              <a:t>关系说明</a:t>
            </a:r>
          </a:p>
        </p:txBody>
      </p:sp>
      <p:graphicFrame>
        <p:nvGraphicFramePr>
          <p:cNvPr id="3" name="表格 2"/>
          <p:cNvGraphicFramePr>
            <a:graphicFrameLocks noGrp="1"/>
          </p:cNvGraphicFramePr>
          <p:nvPr>
            <p:extLst>
              <p:ext uri="{D42A27DB-BD31-4B8C-83A1-F6EECF244321}">
                <p14:modId xmlns:p14="http://schemas.microsoft.com/office/powerpoint/2010/main" val="3134290977"/>
              </p:ext>
            </p:extLst>
          </p:nvPr>
        </p:nvGraphicFramePr>
        <p:xfrm>
          <a:off x="1869291" y="2732908"/>
          <a:ext cx="8429662" cy="3383280"/>
        </p:xfrm>
        <a:graphic>
          <a:graphicData uri="http://schemas.openxmlformats.org/drawingml/2006/table">
            <a:tbl>
              <a:tblPr firstRow="1" bandRow="1">
                <a:effectLst/>
                <a:tableStyleId>{5C22544A-7EE6-4342-B048-85BDC9FD1C3A}</a:tableStyleId>
              </a:tblPr>
              <a:tblGrid>
                <a:gridCol w="762303">
                  <a:extLst>
                    <a:ext uri="{9D8B030D-6E8A-4147-A177-3AD203B41FA5}">
                      <a16:colId xmlns:a16="http://schemas.microsoft.com/office/drawing/2014/main" val="20000"/>
                    </a:ext>
                  </a:extLst>
                </a:gridCol>
                <a:gridCol w="7667359">
                  <a:extLst>
                    <a:ext uri="{9D8B030D-6E8A-4147-A177-3AD203B41FA5}">
                      <a16:colId xmlns:a16="http://schemas.microsoft.com/office/drawing/2014/main" val="20001"/>
                    </a:ext>
                  </a:extLst>
                </a:gridCol>
              </a:tblGrid>
              <a:tr h="159180">
                <a:tc gridSpan="2">
                  <a:txBody>
                    <a:bodyPr/>
                    <a:lstStyle/>
                    <a:p>
                      <a:pPr algn="l"/>
                      <a:r>
                        <a:rPr lang="zh-CN" altLang="en-US" sz="1800" b="0" dirty="0">
                          <a:solidFill>
                            <a:schemeClr val="bg1">
                              <a:lumMod val="50000"/>
                            </a:schemeClr>
                          </a:solidFill>
                          <a:latin typeface="+mj-ea"/>
                          <a:ea typeface="+mj-ea"/>
                        </a:rPr>
                        <a:t>场景：银行卡</a:t>
                      </a:r>
                      <a:r>
                        <a:rPr lang="en-US" altLang="zh-CN" sz="1800" b="0" dirty="0">
                          <a:solidFill>
                            <a:schemeClr val="bg1">
                              <a:lumMod val="50000"/>
                            </a:schemeClr>
                          </a:solidFill>
                          <a:latin typeface="+mj-ea"/>
                          <a:ea typeface="+mj-ea"/>
                        </a:rPr>
                        <a:t>—</a:t>
                      </a:r>
                      <a:r>
                        <a:rPr lang="zh-CN" altLang="en-US" sz="1800" b="0" dirty="0">
                          <a:solidFill>
                            <a:schemeClr val="bg1">
                              <a:lumMod val="50000"/>
                            </a:schemeClr>
                          </a:solidFill>
                          <a:latin typeface="+mj-ea"/>
                          <a:ea typeface="+mj-ea"/>
                        </a:rPr>
                        <a:t>收银台（一张银行卡一次只在一个收银台消费）。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dirty="0">
                        <a:solidFill>
                          <a:srgbClr val="FFFF99"/>
                        </a:solidFill>
                        <a:latin typeface="+mj-ea"/>
                        <a:ea typeface="+mj-ea"/>
                      </a:endParaRP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19000">
                          <a:srgbClr val="C8EAD0"/>
                        </a:gs>
                        <a:gs pos="0">
                          <a:schemeClr val="tx2">
                            <a:lumMod val="40000"/>
                            <a:lumOff val="60000"/>
                          </a:schemeClr>
                        </a:gs>
                        <a:gs pos="50000">
                          <a:schemeClr val="accent1">
                            <a:tint val="44500"/>
                            <a:satMod val="160000"/>
                          </a:schemeClr>
                        </a:gs>
                        <a:gs pos="100000">
                          <a:schemeClr val="accent1">
                            <a:tint val="23500"/>
                            <a:satMod val="160000"/>
                          </a:schemeClr>
                        </a:gs>
                      </a:gsLst>
                      <a:lin ang="2700000" scaled="1"/>
                      <a:tileRect/>
                    </a:gradFill>
                  </a:tcPr>
                </a:tc>
                <a:extLst>
                  <a:ext uri="{0D108BD9-81ED-4DB2-BD59-A6C34878D82A}">
                    <a16:rowId xmlns:a16="http://schemas.microsoft.com/office/drawing/2014/main" val="10000"/>
                  </a:ext>
                </a:extLst>
              </a:tr>
              <a:tr h="159180">
                <a:tc>
                  <a:txBody>
                    <a:bodyPr/>
                    <a:lstStyle/>
                    <a:p>
                      <a:pPr algn="r"/>
                      <a:r>
                        <a:rPr lang="zh-CN" altLang="en-US" sz="1400" b="1" dirty="0">
                          <a:solidFill>
                            <a:schemeClr val="bg1">
                              <a:lumMod val="50000"/>
                            </a:schemeClr>
                          </a:solidFill>
                          <a:latin typeface="+mj-ea"/>
                          <a:ea typeface="+mj-ea"/>
                        </a:rPr>
                        <a:t>关系：</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银行卡：知道收银台的情况（收银台</a:t>
                      </a:r>
                      <a:r>
                        <a:rPr lang="en-US" altLang="zh-CN" sz="1400" b="0" dirty="0">
                          <a:solidFill>
                            <a:schemeClr val="bg1">
                              <a:lumMod val="50000"/>
                            </a:schemeClr>
                          </a:solidFill>
                          <a:latin typeface="+mj-ea"/>
                          <a:ea typeface="+mj-ea"/>
                        </a:rPr>
                        <a:t>public</a:t>
                      </a:r>
                      <a:r>
                        <a:rPr lang="zh-CN" altLang="en-US" sz="1400" b="0" dirty="0">
                          <a:solidFill>
                            <a:schemeClr val="bg1">
                              <a:lumMod val="50000"/>
                            </a:schemeClr>
                          </a:solidFill>
                          <a:latin typeface="+mj-ea"/>
                          <a:ea typeface="+mj-ea"/>
                        </a:rPr>
                        <a:t>的属性：可用的银行卡种类、位置</a:t>
                      </a:r>
                      <a:r>
                        <a:rPr lang="en-US" altLang="zh-CN" sz="1400" b="0" dirty="0">
                          <a:solidFill>
                            <a:schemeClr val="bg1">
                              <a:lumMod val="50000"/>
                            </a:schemeClr>
                          </a:solidFill>
                          <a:latin typeface="+mj-ea"/>
                          <a:ea typeface="+mj-ea"/>
                        </a:rPr>
                        <a:t>…</a:t>
                      </a:r>
                      <a:r>
                        <a:rPr lang="zh-CN" altLang="en-US" sz="1400" b="0" dirty="0">
                          <a:solidFill>
                            <a:schemeClr val="bg1">
                              <a:lumMod val="50000"/>
                            </a:schemeClr>
                          </a:solidFill>
                          <a:latin typeface="+mj-ea"/>
                          <a:ea typeface="+mj-ea"/>
                        </a:rPr>
                        <a:t>）；</a:t>
                      </a:r>
                      <a:endParaRPr lang="en-US" altLang="zh-CN" sz="1400" b="0" dirty="0">
                        <a:solidFill>
                          <a:schemeClr val="bg1">
                            <a:lumMod val="50000"/>
                          </a:schemeClr>
                        </a:solidFill>
                        <a:latin typeface="+mj-ea"/>
                        <a:ea typeface="+mj-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银行卡：能够使用收银台提供的操作功能和接口（</a:t>
                      </a:r>
                      <a:r>
                        <a:rPr lang="zh-CN" altLang="en-US" sz="1400" b="0" kern="1200" dirty="0">
                          <a:solidFill>
                            <a:schemeClr val="bg1">
                              <a:lumMod val="50000"/>
                            </a:schemeClr>
                          </a:solidFill>
                          <a:latin typeface="+mj-ea"/>
                          <a:ea typeface="+mj-ea"/>
                          <a:cs typeface="+mn-cs"/>
                        </a:rPr>
                        <a:t>收银台</a:t>
                      </a:r>
                      <a:r>
                        <a:rPr lang="en-US" altLang="zh-CN" sz="1400" b="0" dirty="0">
                          <a:solidFill>
                            <a:schemeClr val="bg1">
                              <a:lumMod val="50000"/>
                            </a:schemeClr>
                          </a:solidFill>
                          <a:latin typeface="+mj-ea"/>
                          <a:ea typeface="+mj-ea"/>
                        </a:rPr>
                        <a:t>public</a:t>
                      </a:r>
                      <a:r>
                        <a:rPr lang="zh-CN" altLang="en-US" sz="1400" b="0" dirty="0">
                          <a:solidFill>
                            <a:schemeClr val="bg1">
                              <a:lumMod val="50000"/>
                            </a:schemeClr>
                          </a:solidFill>
                          <a:latin typeface="+mj-ea"/>
                          <a:ea typeface="+mj-ea"/>
                        </a:rPr>
                        <a:t>方法：验证密码</a:t>
                      </a:r>
                      <a:r>
                        <a:rPr lang="en-US" altLang="zh-CN" sz="1400" b="0" dirty="0">
                          <a:solidFill>
                            <a:schemeClr val="bg1">
                              <a:lumMod val="50000"/>
                            </a:schemeClr>
                          </a:solidFill>
                          <a:latin typeface="+mj-ea"/>
                          <a:ea typeface="+mj-ea"/>
                        </a:rPr>
                        <a:t>…</a:t>
                      </a:r>
                      <a:r>
                        <a:rPr lang="zh-CN" altLang="en-US" sz="1400" b="0" dirty="0">
                          <a:solidFill>
                            <a:schemeClr val="bg1">
                              <a:lumMod val="50000"/>
                            </a:schemeClr>
                          </a:solidFill>
                          <a:latin typeface="+mj-ea"/>
                          <a:ea typeface="+mj-ea"/>
                        </a:rPr>
                        <a:t>）；</a:t>
                      </a:r>
                      <a:endParaRPr lang="en-US" altLang="zh-CN" sz="1400" b="0" dirty="0">
                        <a:solidFill>
                          <a:schemeClr val="bg1">
                            <a:lumMod val="50000"/>
                          </a:schemeClr>
                        </a:solidFill>
                        <a:latin typeface="+mj-ea"/>
                        <a:ea typeface="+mj-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收银台：知道银行卡哪一张银行卡（银行卡</a:t>
                      </a:r>
                      <a:r>
                        <a:rPr lang="en-US" altLang="zh-CN" sz="1400" b="0" dirty="0">
                          <a:solidFill>
                            <a:schemeClr val="bg1">
                              <a:lumMod val="50000"/>
                            </a:schemeClr>
                          </a:solidFill>
                          <a:latin typeface="+mj-ea"/>
                          <a:ea typeface="+mj-ea"/>
                        </a:rPr>
                        <a:t>Public</a:t>
                      </a:r>
                      <a:r>
                        <a:rPr lang="zh-CN" altLang="en-US" sz="1400" b="0" dirty="0">
                          <a:solidFill>
                            <a:schemeClr val="bg1">
                              <a:lumMod val="50000"/>
                            </a:schemeClr>
                          </a:solidFill>
                          <a:latin typeface="+mj-ea"/>
                          <a:ea typeface="+mj-ea"/>
                        </a:rPr>
                        <a:t>的属性：发卡行、卡号、余额）；</a:t>
                      </a:r>
                      <a:endParaRPr lang="en-US" altLang="zh-CN" sz="1400" b="0" dirty="0">
                        <a:solidFill>
                          <a:schemeClr val="bg1">
                            <a:lumMod val="50000"/>
                          </a:schemeClr>
                        </a:solidFill>
                        <a:latin typeface="+mj-ea"/>
                        <a:ea typeface="+mj-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收银台：能够使用银行卡提供的功能（银行卡</a:t>
                      </a:r>
                      <a:r>
                        <a:rPr lang="en-US" altLang="zh-CN" sz="1400" b="0" dirty="0">
                          <a:solidFill>
                            <a:schemeClr val="bg1">
                              <a:lumMod val="50000"/>
                            </a:schemeClr>
                          </a:solidFill>
                          <a:latin typeface="+mj-ea"/>
                          <a:ea typeface="+mj-ea"/>
                        </a:rPr>
                        <a:t>public</a:t>
                      </a:r>
                      <a:r>
                        <a:rPr lang="zh-CN" altLang="en-US" sz="1400" b="0" dirty="0">
                          <a:solidFill>
                            <a:schemeClr val="bg1">
                              <a:lumMod val="50000"/>
                            </a:schemeClr>
                          </a:solidFill>
                          <a:latin typeface="+mj-ea"/>
                          <a:ea typeface="+mj-ea"/>
                        </a:rPr>
                        <a:t>的方法：消费）。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01"/>
                  </a:ext>
                </a:extLst>
              </a:tr>
              <a:tr h="159180">
                <a:tc>
                  <a:txBody>
                    <a:bodyPr/>
                    <a:lstStyle/>
                    <a:p>
                      <a:pPr algn="r"/>
                      <a:r>
                        <a:rPr lang="zh-CN" altLang="en-US" sz="1400" b="1" dirty="0">
                          <a:solidFill>
                            <a:schemeClr val="bg1">
                              <a:lumMod val="50000"/>
                            </a:schemeClr>
                          </a:solidFill>
                          <a:latin typeface="+mj-ea"/>
                          <a:ea typeface="+mj-ea"/>
                        </a:rPr>
                        <a:t>状态：</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银行卡：余额减少。</a:t>
                      </a:r>
                      <a:endParaRPr lang="en-US" altLang="zh-CN" sz="1400" b="0" dirty="0">
                        <a:solidFill>
                          <a:schemeClr val="bg1">
                            <a:lumMod val="50000"/>
                          </a:schemeClr>
                        </a:solidFill>
                        <a:latin typeface="+mj-ea"/>
                        <a:ea typeface="+mj-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收银台：营业额增加。</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02"/>
                  </a:ext>
                </a:extLst>
              </a:tr>
              <a:tr h="159180">
                <a:tc>
                  <a:txBody>
                    <a:bodyPr/>
                    <a:lstStyle/>
                    <a:p>
                      <a:pPr algn="r"/>
                      <a:r>
                        <a:rPr lang="zh-CN" altLang="en-US" sz="1400" b="1" dirty="0">
                          <a:solidFill>
                            <a:schemeClr val="bg1">
                              <a:lumMod val="50000"/>
                            </a:schemeClr>
                          </a:solidFill>
                          <a:latin typeface="+mj-ea"/>
                          <a:ea typeface="+mj-ea"/>
                        </a:rPr>
                        <a:t>价值：</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张先生：可用额度下降，能够承受的消费能力降低。</a:t>
                      </a:r>
                      <a:endParaRPr lang="en-US" altLang="zh-CN" sz="1400" b="0" dirty="0">
                        <a:solidFill>
                          <a:schemeClr val="bg1">
                            <a:lumMod val="50000"/>
                          </a:schemeClr>
                        </a:solidFill>
                        <a:latin typeface="+mj-ea"/>
                        <a:ea typeface="+mj-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收银台：提高了向财务部转交资金的能力，可以让商店更快地进货销售。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03"/>
                  </a:ext>
                </a:extLst>
              </a:tr>
              <a:tr h="159180">
                <a:tc>
                  <a:txBody>
                    <a:bodyPr/>
                    <a:lstStyle/>
                    <a:p>
                      <a:pPr algn="r"/>
                      <a:r>
                        <a:rPr lang="zh-CN" altLang="en-US" sz="1400" b="1" dirty="0">
                          <a:solidFill>
                            <a:schemeClr val="bg1">
                              <a:lumMod val="50000"/>
                            </a:schemeClr>
                          </a:solidFill>
                          <a:latin typeface="+mj-ea"/>
                          <a:ea typeface="+mj-ea"/>
                        </a:rPr>
                        <a:t>影响：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银行卡：是否要提醒持卡人该添钱了？</a:t>
                      </a:r>
                      <a:endParaRPr lang="en-US" altLang="zh-CN" sz="1400" b="0" dirty="0">
                        <a:solidFill>
                          <a:schemeClr val="bg1">
                            <a:lumMod val="50000"/>
                          </a:schemeClr>
                        </a:solidFill>
                        <a:latin typeface="+mj-ea"/>
                        <a:ea typeface="+mj-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收银台：是否需要增加人手？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04"/>
                  </a:ext>
                </a:extLst>
              </a:tr>
              <a:tr h="195546">
                <a:tc>
                  <a:txBody>
                    <a:bodyPr/>
                    <a:lstStyle/>
                    <a:p>
                      <a:pPr algn="r"/>
                      <a:r>
                        <a:rPr lang="zh-CN" altLang="en-US" sz="1400" b="1" dirty="0">
                          <a:solidFill>
                            <a:schemeClr val="bg1">
                              <a:lumMod val="50000"/>
                            </a:schemeClr>
                          </a:solidFill>
                          <a:latin typeface="+mj-ea"/>
                          <a:ea typeface="+mj-ea"/>
                        </a:rPr>
                        <a:t>构建：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银行卡：可以实例化柜台，使用收银台为银行卡公开的密码校验方法。</a:t>
                      </a:r>
                      <a:endParaRPr lang="en-US" altLang="zh-CN" sz="1400" b="0" dirty="0">
                        <a:solidFill>
                          <a:schemeClr val="bg1">
                            <a:lumMod val="50000"/>
                          </a:schemeClr>
                        </a:solidFill>
                        <a:latin typeface="+mj-ea"/>
                        <a:ea typeface="+mj-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收银台：可以实例化银行卡，使用银行卡的消费功能的方法。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05"/>
                  </a:ext>
                </a:extLst>
              </a:tr>
            </a:tbl>
          </a:graphicData>
        </a:graphic>
      </p:graphicFrame>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017" y="1300618"/>
            <a:ext cx="5230067" cy="955695"/>
          </a:xfrm>
          <a:prstGeom prst="rect">
            <a:avLst/>
          </a:prstGeom>
          <a:solidFill>
            <a:schemeClr val="tx1"/>
          </a:solidFill>
          <a:ln>
            <a:noFill/>
          </a:ln>
          <a:effectLst/>
        </p:spPr>
      </p:pic>
    </p:spTree>
    <p:extLst>
      <p:ext uri="{BB962C8B-B14F-4D97-AF65-F5344CB8AC3E}">
        <p14:creationId xmlns:p14="http://schemas.microsoft.com/office/powerpoint/2010/main" val="417627507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1678380" y="1068781"/>
            <a:ext cx="8811490" cy="5617028"/>
          </a:xfrm>
          <a:prstGeom prst="roundRect">
            <a:avLst>
              <a:gd name="adj" fmla="val 1301"/>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sz="2400" dirty="0"/>
              <a:t>1.2.3.3.1. One-To-One-</a:t>
            </a:r>
            <a:r>
              <a:rPr lang="en-US" altLang="zh-CN" sz="2400" dirty="0" err="1"/>
              <a:t>BiDirection</a:t>
            </a:r>
            <a:r>
              <a:rPr lang="en-US" altLang="zh-CN" sz="2400" dirty="0"/>
              <a:t> </a:t>
            </a:r>
            <a:r>
              <a:rPr lang="zh-CN" altLang="en-US" sz="2400" dirty="0"/>
              <a:t>关系</a:t>
            </a:r>
            <a:r>
              <a:rPr lang="en-US" altLang="zh-CN" sz="2400" dirty="0"/>
              <a:t>UML</a:t>
            </a:r>
            <a:r>
              <a:rPr lang="zh-CN" altLang="en-US" sz="2400" dirty="0"/>
              <a:t>类模型和代码</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1175" y="1132281"/>
            <a:ext cx="8629650" cy="1485900"/>
          </a:xfrm>
          <a:prstGeom prst="rect">
            <a:avLst/>
          </a:prstGeom>
          <a:solidFill>
            <a:schemeClr val="tx1"/>
          </a:solidFill>
          <a:ln>
            <a:noFill/>
          </a:ln>
          <a:effec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1176" y="2618181"/>
            <a:ext cx="4291013" cy="3967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9530" y="2618181"/>
            <a:ext cx="4331295" cy="3967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5451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1.2.3.3.2. One-To-One </a:t>
            </a:r>
            <a:r>
              <a:rPr lang="en-US" altLang="zh-CN" dirty="0" err="1"/>
              <a:t>Bidirection</a:t>
            </a:r>
            <a:r>
              <a:rPr lang="en-US" altLang="zh-CN" dirty="0"/>
              <a:t> </a:t>
            </a:r>
            <a:r>
              <a:rPr lang="zh-CN" altLang="en-US" dirty="0"/>
              <a:t>模型的业务实现</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5024" y="1170463"/>
            <a:ext cx="5476875" cy="537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820436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1797132" y="1128158"/>
            <a:ext cx="8514608" cy="1365661"/>
          </a:xfrm>
          <a:prstGeom prst="roundRect">
            <a:avLst>
              <a:gd name="adj" fmla="val 1301"/>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1.2.3.4. One-To-Many </a:t>
            </a:r>
            <a:r>
              <a:rPr lang="en-US" altLang="zh-CN" dirty="0" err="1"/>
              <a:t>UniDirection</a:t>
            </a:r>
            <a:r>
              <a:rPr lang="en-US" altLang="zh-CN" dirty="0"/>
              <a:t> </a:t>
            </a:r>
            <a:r>
              <a:rPr lang="zh-CN" altLang="en-US" dirty="0"/>
              <a:t>关系说明</a:t>
            </a:r>
          </a:p>
        </p:txBody>
      </p:sp>
      <p:graphicFrame>
        <p:nvGraphicFramePr>
          <p:cNvPr id="3" name="表格 2"/>
          <p:cNvGraphicFramePr>
            <a:graphicFrameLocks noGrp="1"/>
          </p:cNvGraphicFramePr>
          <p:nvPr>
            <p:extLst>
              <p:ext uri="{D42A27DB-BD31-4B8C-83A1-F6EECF244321}">
                <p14:modId xmlns:p14="http://schemas.microsoft.com/office/powerpoint/2010/main" val="1859081272"/>
              </p:ext>
            </p:extLst>
          </p:nvPr>
        </p:nvGraphicFramePr>
        <p:xfrm>
          <a:off x="1869291" y="2732908"/>
          <a:ext cx="8429662" cy="2956560"/>
        </p:xfrm>
        <a:graphic>
          <a:graphicData uri="http://schemas.openxmlformats.org/drawingml/2006/table">
            <a:tbl>
              <a:tblPr firstRow="1" bandRow="1">
                <a:effectLst/>
                <a:tableStyleId>{5C22544A-7EE6-4342-B048-85BDC9FD1C3A}</a:tableStyleId>
              </a:tblPr>
              <a:tblGrid>
                <a:gridCol w="762303">
                  <a:extLst>
                    <a:ext uri="{9D8B030D-6E8A-4147-A177-3AD203B41FA5}">
                      <a16:colId xmlns:a16="http://schemas.microsoft.com/office/drawing/2014/main" val="20000"/>
                    </a:ext>
                  </a:extLst>
                </a:gridCol>
                <a:gridCol w="7667359">
                  <a:extLst>
                    <a:ext uri="{9D8B030D-6E8A-4147-A177-3AD203B41FA5}">
                      <a16:colId xmlns:a16="http://schemas.microsoft.com/office/drawing/2014/main" val="20001"/>
                    </a:ext>
                  </a:extLst>
                </a:gridCol>
              </a:tblGrid>
              <a:tr h="159180">
                <a:tc gridSpan="2">
                  <a:txBody>
                    <a:bodyPr/>
                    <a:lstStyle/>
                    <a:p>
                      <a:pPr algn="l"/>
                      <a:r>
                        <a:rPr lang="zh-CN" altLang="en-US" sz="1800" b="0" dirty="0">
                          <a:solidFill>
                            <a:schemeClr val="bg1">
                              <a:lumMod val="50000"/>
                            </a:schemeClr>
                          </a:solidFill>
                          <a:latin typeface="+mj-ea"/>
                          <a:ea typeface="+mj-ea"/>
                        </a:rPr>
                        <a:t>场景：统计表</a:t>
                      </a:r>
                      <a:r>
                        <a:rPr lang="en-US" altLang="zh-CN" sz="1800" b="0" dirty="0">
                          <a:solidFill>
                            <a:schemeClr val="bg1">
                              <a:lumMod val="50000"/>
                            </a:schemeClr>
                          </a:solidFill>
                          <a:latin typeface="+mj-ea"/>
                          <a:ea typeface="+mj-ea"/>
                        </a:rPr>
                        <a:t>—</a:t>
                      </a:r>
                      <a:r>
                        <a:rPr lang="zh-CN" altLang="en-US" sz="1800" b="0" dirty="0">
                          <a:solidFill>
                            <a:schemeClr val="bg1">
                              <a:lumMod val="50000"/>
                            </a:schemeClr>
                          </a:solidFill>
                          <a:latin typeface="+mj-ea"/>
                          <a:ea typeface="+mj-ea"/>
                        </a:rPr>
                        <a:t>登记表（一份统计表使用多份登记表来获取统计结果）。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dirty="0">
                        <a:solidFill>
                          <a:srgbClr val="FFFF99"/>
                        </a:solidFill>
                        <a:latin typeface="+mj-ea"/>
                        <a:ea typeface="+mj-ea"/>
                      </a:endParaRP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19000">
                          <a:srgbClr val="C8EAD0"/>
                        </a:gs>
                        <a:gs pos="0">
                          <a:schemeClr val="tx2">
                            <a:lumMod val="40000"/>
                            <a:lumOff val="60000"/>
                          </a:schemeClr>
                        </a:gs>
                        <a:gs pos="50000">
                          <a:schemeClr val="accent1">
                            <a:tint val="44500"/>
                            <a:satMod val="160000"/>
                          </a:schemeClr>
                        </a:gs>
                        <a:gs pos="100000">
                          <a:schemeClr val="accent1">
                            <a:tint val="23500"/>
                            <a:satMod val="160000"/>
                          </a:schemeClr>
                        </a:gs>
                      </a:gsLst>
                      <a:lin ang="2700000" scaled="1"/>
                      <a:tileRect/>
                    </a:gradFill>
                  </a:tcPr>
                </a:tc>
                <a:extLst>
                  <a:ext uri="{0D108BD9-81ED-4DB2-BD59-A6C34878D82A}">
                    <a16:rowId xmlns:a16="http://schemas.microsoft.com/office/drawing/2014/main" val="10000"/>
                  </a:ext>
                </a:extLst>
              </a:tr>
              <a:tr h="159180">
                <a:tc>
                  <a:txBody>
                    <a:bodyPr/>
                    <a:lstStyle/>
                    <a:p>
                      <a:pPr algn="r"/>
                      <a:r>
                        <a:rPr lang="zh-CN" altLang="en-US" sz="1400" b="1" dirty="0">
                          <a:solidFill>
                            <a:schemeClr val="bg1">
                              <a:lumMod val="50000"/>
                            </a:schemeClr>
                          </a:solidFill>
                          <a:latin typeface="+mj-ea"/>
                          <a:ea typeface="+mj-ea"/>
                        </a:rPr>
                        <a:t>关系：</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统计表：知道所有的登记表的细节（登记表</a:t>
                      </a:r>
                      <a:r>
                        <a:rPr lang="en-US" altLang="zh-CN" sz="1400" b="0" dirty="0">
                          <a:solidFill>
                            <a:schemeClr val="bg1">
                              <a:lumMod val="50000"/>
                            </a:schemeClr>
                          </a:solidFill>
                          <a:latin typeface="+mj-ea"/>
                          <a:ea typeface="+mj-ea"/>
                        </a:rPr>
                        <a:t>public</a:t>
                      </a:r>
                      <a:r>
                        <a:rPr lang="zh-CN" altLang="en-US" sz="1400" b="0" dirty="0">
                          <a:solidFill>
                            <a:schemeClr val="bg1">
                              <a:lumMod val="50000"/>
                            </a:schemeClr>
                          </a:solidFill>
                          <a:latin typeface="+mj-ea"/>
                          <a:ea typeface="+mj-ea"/>
                        </a:rPr>
                        <a:t>的属性：姓名、性别、出生年月</a:t>
                      </a:r>
                      <a:r>
                        <a:rPr lang="en-US" altLang="zh-CN" sz="1400" b="0" dirty="0">
                          <a:solidFill>
                            <a:schemeClr val="bg1">
                              <a:lumMod val="50000"/>
                            </a:schemeClr>
                          </a:solidFill>
                          <a:latin typeface="+mj-ea"/>
                          <a:ea typeface="+mj-ea"/>
                        </a:rPr>
                        <a:t>…</a:t>
                      </a:r>
                      <a:r>
                        <a:rPr lang="zh-CN" altLang="en-US" sz="1400" b="0" dirty="0">
                          <a:solidFill>
                            <a:schemeClr val="bg1">
                              <a:lumMod val="50000"/>
                            </a:schemeClr>
                          </a:solidFill>
                          <a:latin typeface="+mj-ea"/>
                          <a:ea typeface="+mj-ea"/>
                        </a:rPr>
                        <a:t>）；</a:t>
                      </a:r>
                      <a:endParaRPr lang="en-US" altLang="zh-CN" sz="1400" b="0" dirty="0">
                        <a:solidFill>
                          <a:schemeClr val="bg1">
                            <a:lumMod val="50000"/>
                          </a:schemeClr>
                        </a:solidFill>
                        <a:latin typeface="+mj-ea"/>
                        <a:ea typeface="+mj-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登记表：不知道统计表的任何内容（不知道要统计什么、如何统计</a:t>
                      </a:r>
                      <a:r>
                        <a:rPr lang="en-US" altLang="zh-CN" sz="1400" b="0" dirty="0">
                          <a:solidFill>
                            <a:schemeClr val="bg1">
                              <a:lumMod val="50000"/>
                            </a:schemeClr>
                          </a:solidFill>
                          <a:latin typeface="+mj-ea"/>
                          <a:ea typeface="+mj-ea"/>
                        </a:rPr>
                        <a:t>…</a:t>
                      </a:r>
                      <a:r>
                        <a:rPr lang="zh-CN" altLang="en-US" sz="1400" b="0" dirty="0">
                          <a:solidFill>
                            <a:schemeClr val="bg1">
                              <a:lumMod val="50000"/>
                            </a:schemeClr>
                          </a:solidFill>
                          <a:latin typeface="+mj-ea"/>
                          <a:ea typeface="+mj-ea"/>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01"/>
                  </a:ext>
                </a:extLst>
              </a:tr>
              <a:tr h="159180">
                <a:tc>
                  <a:txBody>
                    <a:bodyPr/>
                    <a:lstStyle/>
                    <a:p>
                      <a:pPr algn="r"/>
                      <a:r>
                        <a:rPr lang="zh-CN" altLang="en-US" sz="1400" b="1" dirty="0">
                          <a:solidFill>
                            <a:schemeClr val="bg1">
                              <a:lumMod val="50000"/>
                            </a:schemeClr>
                          </a:solidFill>
                          <a:latin typeface="+mj-ea"/>
                          <a:ea typeface="+mj-ea"/>
                        </a:rPr>
                        <a:t>状态：</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统计表：获得统计数据。</a:t>
                      </a:r>
                      <a:endParaRPr lang="en-US" altLang="zh-CN" sz="1400" b="0" dirty="0">
                        <a:solidFill>
                          <a:schemeClr val="bg1">
                            <a:lumMod val="50000"/>
                          </a:schemeClr>
                        </a:solidFill>
                        <a:latin typeface="+mj-ea"/>
                        <a:ea typeface="+mj-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登记表：没有什么变化。</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02"/>
                  </a:ext>
                </a:extLst>
              </a:tr>
              <a:tr h="159180">
                <a:tc>
                  <a:txBody>
                    <a:bodyPr/>
                    <a:lstStyle/>
                    <a:p>
                      <a:pPr algn="r"/>
                      <a:r>
                        <a:rPr lang="zh-CN" altLang="en-US" sz="1400" b="1" dirty="0">
                          <a:solidFill>
                            <a:schemeClr val="bg1">
                              <a:lumMod val="50000"/>
                            </a:schemeClr>
                          </a:solidFill>
                          <a:latin typeface="+mj-ea"/>
                          <a:ea typeface="+mj-ea"/>
                        </a:rPr>
                        <a:t>价值：</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统计表：人口状态分布。</a:t>
                      </a:r>
                      <a:endParaRPr lang="en-US" altLang="zh-CN" sz="1400" b="0" dirty="0">
                        <a:solidFill>
                          <a:schemeClr val="bg1">
                            <a:lumMod val="50000"/>
                          </a:schemeClr>
                        </a:solidFill>
                        <a:latin typeface="+mj-ea"/>
                        <a:ea typeface="+mj-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登记表：表明社区人员个体的存在。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03"/>
                  </a:ext>
                </a:extLst>
              </a:tr>
              <a:tr h="159180">
                <a:tc>
                  <a:txBody>
                    <a:bodyPr/>
                    <a:lstStyle/>
                    <a:p>
                      <a:pPr algn="r"/>
                      <a:r>
                        <a:rPr lang="zh-CN" altLang="en-US" sz="1400" b="1" dirty="0">
                          <a:solidFill>
                            <a:schemeClr val="bg1">
                              <a:lumMod val="50000"/>
                            </a:schemeClr>
                          </a:solidFill>
                          <a:latin typeface="+mj-ea"/>
                          <a:ea typeface="+mj-ea"/>
                        </a:rPr>
                        <a:t>影响：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统计表：社区服务设施配置是否合理？改进点在哪个方面？</a:t>
                      </a:r>
                      <a:endParaRPr lang="en-US" altLang="zh-CN" sz="1400" b="0" dirty="0">
                        <a:solidFill>
                          <a:schemeClr val="bg1">
                            <a:lumMod val="50000"/>
                          </a:schemeClr>
                        </a:solidFill>
                        <a:latin typeface="+mj-ea"/>
                        <a:ea typeface="+mj-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登记表：无。</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04"/>
                  </a:ext>
                </a:extLst>
              </a:tr>
              <a:tr h="195546">
                <a:tc>
                  <a:txBody>
                    <a:bodyPr/>
                    <a:lstStyle/>
                    <a:p>
                      <a:pPr algn="r"/>
                      <a:r>
                        <a:rPr lang="zh-CN" altLang="en-US" sz="1400" b="1" dirty="0">
                          <a:solidFill>
                            <a:schemeClr val="bg1">
                              <a:lumMod val="50000"/>
                            </a:schemeClr>
                          </a:solidFill>
                          <a:latin typeface="+mj-ea"/>
                          <a:ea typeface="+mj-ea"/>
                        </a:rPr>
                        <a:t>构建：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统计表：提供一个方法（或者说接口），成批接受和处理所有的登记表。</a:t>
                      </a:r>
                      <a:endParaRPr lang="en-US" altLang="zh-CN" sz="1400" b="0" dirty="0">
                        <a:solidFill>
                          <a:schemeClr val="bg1">
                            <a:lumMod val="50000"/>
                          </a:schemeClr>
                        </a:solidFill>
                        <a:latin typeface="+mj-ea"/>
                        <a:ea typeface="+mj-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登记表：不需要为统计表提供什么东西。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05"/>
                  </a:ext>
                </a:extLst>
              </a:tr>
            </a:tbl>
          </a:graphicData>
        </a:graphic>
      </p:graphicFrame>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6387" y="1395620"/>
            <a:ext cx="5229225" cy="866775"/>
          </a:xfrm>
          <a:prstGeom prst="rect">
            <a:avLst/>
          </a:prstGeom>
          <a:solidFill>
            <a:schemeClr val="tx1"/>
          </a:solidFill>
          <a:ln>
            <a:noFill/>
          </a:ln>
          <a:effectLst/>
        </p:spPr>
      </p:pic>
    </p:spTree>
    <p:extLst>
      <p:ext uri="{BB962C8B-B14F-4D97-AF65-F5344CB8AC3E}">
        <p14:creationId xmlns:p14="http://schemas.microsoft.com/office/powerpoint/2010/main" val="372783548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702130" y="1128157"/>
            <a:ext cx="8740239" cy="5498274"/>
          </a:xfrm>
          <a:prstGeom prst="roundRect">
            <a:avLst>
              <a:gd name="adj" fmla="val 1301"/>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sz="2400" dirty="0"/>
              <a:t>1.2.3.4.1. One-To-Many </a:t>
            </a:r>
            <a:r>
              <a:rPr lang="en-US" altLang="zh-CN" sz="2400" dirty="0" err="1"/>
              <a:t>Unidirection</a:t>
            </a:r>
            <a:r>
              <a:rPr lang="en-US" altLang="zh-CN" sz="2400" dirty="0"/>
              <a:t> </a:t>
            </a:r>
            <a:r>
              <a:rPr lang="zh-CN" altLang="en-US" sz="2400" dirty="0"/>
              <a:t>关系</a:t>
            </a:r>
            <a:r>
              <a:rPr lang="en-US" altLang="zh-CN" sz="2400" dirty="0"/>
              <a:t>UML</a:t>
            </a:r>
            <a:r>
              <a:rPr lang="zh-CN" altLang="en-US" sz="2400" dirty="0"/>
              <a:t>类模型和代码</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3114" y="1231900"/>
            <a:ext cx="8105775"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7132" y="2793752"/>
            <a:ext cx="6423794" cy="3725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3554" y="4656651"/>
            <a:ext cx="3298186" cy="777935"/>
          </a:xfrm>
          <a:prstGeom prst="rect">
            <a:avLst/>
          </a:prstGeom>
          <a:noFill/>
          <a:ln w="9525">
            <a:solidFill>
              <a:schemeClr val="bg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959656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1797132" y="1128158"/>
            <a:ext cx="8514608" cy="1365661"/>
          </a:xfrm>
          <a:prstGeom prst="roundRect">
            <a:avLst>
              <a:gd name="adj" fmla="val 1301"/>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1.2.3.5. One-To-Many </a:t>
            </a:r>
            <a:r>
              <a:rPr lang="en-US" altLang="zh-CN" dirty="0" err="1"/>
              <a:t>Bidirection</a:t>
            </a:r>
            <a:r>
              <a:rPr lang="en-US" altLang="zh-CN" dirty="0"/>
              <a:t> </a:t>
            </a:r>
            <a:r>
              <a:rPr lang="zh-CN" altLang="en-US" dirty="0"/>
              <a:t>关系说明</a:t>
            </a:r>
          </a:p>
        </p:txBody>
      </p:sp>
      <p:graphicFrame>
        <p:nvGraphicFramePr>
          <p:cNvPr id="3" name="表格 2"/>
          <p:cNvGraphicFramePr>
            <a:graphicFrameLocks noGrp="1"/>
          </p:cNvGraphicFramePr>
          <p:nvPr>
            <p:extLst>
              <p:ext uri="{D42A27DB-BD31-4B8C-83A1-F6EECF244321}">
                <p14:modId xmlns:p14="http://schemas.microsoft.com/office/powerpoint/2010/main" val="1559782592"/>
              </p:ext>
            </p:extLst>
          </p:nvPr>
        </p:nvGraphicFramePr>
        <p:xfrm>
          <a:off x="1869291" y="2732909"/>
          <a:ext cx="8429662" cy="3014749"/>
        </p:xfrm>
        <a:graphic>
          <a:graphicData uri="http://schemas.openxmlformats.org/drawingml/2006/table">
            <a:tbl>
              <a:tblPr firstRow="1" bandRow="1">
                <a:effectLst/>
                <a:tableStyleId>{5C22544A-7EE6-4342-B048-85BDC9FD1C3A}</a:tableStyleId>
              </a:tblPr>
              <a:tblGrid>
                <a:gridCol w="762303">
                  <a:extLst>
                    <a:ext uri="{9D8B030D-6E8A-4147-A177-3AD203B41FA5}">
                      <a16:colId xmlns:a16="http://schemas.microsoft.com/office/drawing/2014/main" val="20000"/>
                    </a:ext>
                  </a:extLst>
                </a:gridCol>
                <a:gridCol w="7667359">
                  <a:extLst>
                    <a:ext uri="{9D8B030D-6E8A-4147-A177-3AD203B41FA5}">
                      <a16:colId xmlns:a16="http://schemas.microsoft.com/office/drawing/2014/main" val="20001"/>
                    </a:ext>
                  </a:extLst>
                </a:gridCol>
              </a:tblGrid>
              <a:tr h="159180">
                <a:tc gridSpan="2">
                  <a:txBody>
                    <a:bodyPr/>
                    <a:lstStyle/>
                    <a:p>
                      <a:pPr algn="l"/>
                      <a:r>
                        <a:rPr lang="zh-CN" altLang="en-US" sz="1800" b="0" dirty="0">
                          <a:solidFill>
                            <a:schemeClr val="bg1">
                              <a:lumMod val="50000"/>
                            </a:schemeClr>
                          </a:solidFill>
                          <a:latin typeface="+mj-ea"/>
                          <a:ea typeface="+mj-ea"/>
                        </a:rPr>
                        <a:t>场景：通知文件</a:t>
                      </a:r>
                      <a:r>
                        <a:rPr lang="en-US" altLang="zh-CN" sz="1800" b="0" dirty="0">
                          <a:solidFill>
                            <a:schemeClr val="bg1">
                              <a:lumMod val="50000"/>
                            </a:schemeClr>
                          </a:solidFill>
                          <a:latin typeface="+mj-ea"/>
                          <a:ea typeface="+mj-ea"/>
                        </a:rPr>
                        <a:t>—</a:t>
                      </a:r>
                      <a:r>
                        <a:rPr lang="zh-CN" altLang="en-US" sz="1800" b="0" dirty="0">
                          <a:solidFill>
                            <a:schemeClr val="bg1">
                              <a:lumMod val="50000"/>
                            </a:schemeClr>
                          </a:solidFill>
                          <a:latin typeface="+mj-ea"/>
                          <a:ea typeface="+mj-ea"/>
                        </a:rPr>
                        <a:t>执行报告（一份通知文件要求产生多份执行报告）。</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dirty="0">
                        <a:solidFill>
                          <a:srgbClr val="FFFF99"/>
                        </a:solidFill>
                        <a:latin typeface="+mj-ea"/>
                        <a:ea typeface="+mj-ea"/>
                      </a:endParaRP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19000">
                          <a:srgbClr val="C8EAD0"/>
                        </a:gs>
                        <a:gs pos="0">
                          <a:schemeClr val="tx2">
                            <a:lumMod val="40000"/>
                            <a:lumOff val="60000"/>
                          </a:schemeClr>
                        </a:gs>
                        <a:gs pos="50000">
                          <a:schemeClr val="accent1">
                            <a:tint val="44500"/>
                            <a:satMod val="160000"/>
                          </a:schemeClr>
                        </a:gs>
                        <a:gs pos="100000">
                          <a:schemeClr val="accent1">
                            <a:tint val="23500"/>
                            <a:satMod val="160000"/>
                          </a:schemeClr>
                        </a:gs>
                      </a:gsLst>
                      <a:lin ang="2700000" scaled="1"/>
                      <a:tileRect/>
                    </a:gradFill>
                  </a:tcPr>
                </a:tc>
                <a:extLst>
                  <a:ext uri="{0D108BD9-81ED-4DB2-BD59-A6C34878D82A}">
                    <a16:rowId xmlns:a16="http://schemas.microsoft.com/office/drawing/2014/main" val="10000"/>
                  </a:ext>
                </a:extLst>
              </a:tr>
              <a:tr h="159180">
                <a:tc>
                  <a:txBody>
                    <a:bodyPr/>
                    <a:lstStyle/>
                    <a:p>
                      <a:pPr algn="r"/>
                      <a:r>
                        <a:rPr lang="zh-CN" altLang="en-US" sz="1400" b="1" dirty="0">
                          <a:solidFill>
                            <a:schemeClr val="bg1">
                              <a:lumMod val="50000"/>
                            </a:schemeClr>
                          </a:solidFill>
                          <a:latin typeface="+mj-ea"/>
                          <a:ea typeface="+mj-ea"/>
                        </a:rPr>
                        <a:t>关系：</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通知文件：知道执行报告的内容（执行报告</a:t>
                      </a:r>
                      <a:r>
                        <a:rPr lang="en-US" altLang="zh-CN" sz="1400" b="0" dirty="0">
                          <a:solidFill>
                            <a:schemeClr val="bg1">
                              <a:lumMod val="50000"/>
                            </a:schemeClr>
                          </a:solidFill>
                          <a:latin typeface="+mj-ea"/>
                          <a:ea typeface="+mj-ea"/>
                        </a:rPr>
                        <a:t>public</a:t>
                      </a:r>
                      <a:r>
                        <a:rPr lang="zh-CN" altLang="en-US" sz="1400" b="0" dirty="0">
                          <a:solidFill>
                            <a:schemeClr val="bg1">
                              <a:lumMod val="50000"/>
                            </a:schemeClr>
                          </a:solidFill>
                          <a:latin typeface="+mj-ea"/>
                          <a:ea typeface="+mj-ea"/>
                        </a:rPr>
                        <a:t>的属性：报告人、报告时间、进度</a:t>
                      </a:r>
                      <a:r>
                        <a:rPr lang="en-US" altLang="zh-CN" sz="1400" b="0" dirty="0">
                          <a:solidFill>
                            <a:schemeClr val="bg1">
                              <a:lumMod val="50000"/>
                            </a:schemeClr>
                          </a:solidFill>
                          <a:latin typeface="+mj-ea"/>
                          <a:ea typeface="+mj-ea"/>
                        </a:rPr>
                        <a:t>…</a:t>
                      </a:r>
                      <a:r>
                        <a:rPr lang="zh-CN" altLang="en-US" sz="1400" b="0" dirty="0">
                          <a:solidFill>
                            <a:schemeClr val="bg1">
                              <a:lumMod val="50000"/>
                            </a:schemeClr>
                          </a:solidFill>
                          <a:latin typeface="+mj-ea"/>
                          <a:ea typeface="+mj-ea"/>
                        </a:rPr>
                        <a:t>）；</a:t>
                      </a:r>
                      <a:endParaRPr lang="en-US" altLang="zh-CN" sz="1400" b="0" dirty="0">
                        <a:solidFill>
                          <a:schemeClr val="bg1">
                            <a:lumMod val="50000"/>
                          </a:schemeClr>
                        </a:solidFill>
                        <a:latin typeface="+mj-ea"/>
                        <a:ea typeface="+mj-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执行报告：知道通知的内容（通知</a:t>
                      </a:r>
                      <a:r>
                        <a:rPr lang="en-US" altLang="zh-CN" sz="1400" b="0" dirty="0">
                          <a:solidFill>
                            <a:schemeClr val="bg1">
                              <a:lumMod val="50000"/>
                            </a:schemeClr>
                          </a:solidFill>
                          <a:latin typeface="+mj-ea"/>
                          <a:ea typeface="+mj-ea"/>
                        </a:rPr>
                        <a:t>Public</a:t>
                      </a:r>
                      <a:r>
                        <a:rPr lang="zh-CN" altLang="en-US" sz="1400" b="0" dirty="0">
                          <a:solidFill>
                            <a:schemeClr val="bg1">
                              <a:lumMod val="50000"/>
                            </a:schemeClr>
                          </a:solidFill>
                          <a:latin typeface="+mj-ea"/>
                          <a:ea typeface="+mj-ea"/>
                        </a:rPr>
                        <a:t>的属性：任务名称、活动安排、内容要求、时间</a:t>
                      </a:r>
                      <a:r>
                        <a:rPr lang="en-US" altLang="zh-CN" sz="1400" b="0" dirty="0">
                          <a:solidFill>
                            <a:schemeClr val="bg1">
                              <a:lumMod val="50000"/>
                            </a:schemeClr>
                          </a:solidFill>
                          <a:latin typeface="+mj-ea"/>
                          <a:ea typeface="+mj-ea"/>
                        </a:rPr>
                        <a:t>…</a:t>
                      </a:r>
                      <a:r>
                        <a:rPr lang="zh-CN" altLang="en-US" sz="1400" b="0" dirty="0">
                          <a:solidFill>
                            <a:schemeClr val="bg1">
                              <a:lumMod val="50000"/>
                            </a:schemeClr>
                          </a:solidFill>
                          <a:latin typeface="+mj-ea"/>
                          <a:ea typeface="+mj-ea"/>
                        </a:rPr>
                        <a:t>）；</a:t>
                      </a:r>
                      <a:endParaRPr lang="en-US" altLang="zh-CN" sz="1400" b="0" dirty="0">
                        <a:solidFill>
                          <a:schemeClr val="bg1">
                            <a:lumMod val="50000"/>
                          </a:schemeClr>
                        </a:solidFill>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01"/>
                  </a:ext>
                </a:extLst>
              </a:tr>
              <a:tr h="159180">
                <a:tc>
                  <a:txBody>
                    <a:bodyPr/>
                    <a:lstStyle/>
                    <a:p>
                      <a:pPr algn="r"/>
                      <a:r>
                        <a:rPr lang="zh-CN" altLang="en-US" sz="1400" b="1" dirty="0">
                          <a:solidFill>
                            <a:schemeClr val="bg1">
                              <a:lumMod val="50000"/>
                            </a:schemeClr>
                          </a:solidFill>
                          <a:latin typeface="+mj-ea"/>
                          <a:ea typeface="+mj-ea"/>
                        </a:rPr>
                        <a:t>状态：</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通知文件：完成总体的任务（关注目标）。</a:t>
                      </a:r>
                      <a:endParaRPr lang="en-US" altLang="zh-CN" sz="1400" b="0" dirty="0">
                        <a:solidFill>
                          <a:schemeClr val="bg1">
                            <a:lumMod val="50000"/>
                          </a:schemeClr>
                        </a:solidFill>
                        <a:latin typeface="+mj-ea"/>
                        <a:ea typeface="+mj-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执行报告：按质量在给定的时间安内完成通知的具体任务要求的活动（关注过程）。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02"/>
                  </a:ext>
                </a:extLst>
              </a:tr>
              <a:tr h="159180">
                <a:tc>
                  <a:txBody>
                    <a:bodyPr/>
                    <a:lstStyle/>
                    <a:p>
                      <a:pPr algn="r"/>
                      <a:r>
                        <a:rPr lang="zh-CN" altLang="en-US" sz="1400" b="1" dirty="0">
                          <a:solidFill>
                            <a:schemeClr val="bg1">
                              <a:lumMod val="50000"/>
                            </a:schemeClr>
                          </a:solidFill>
                          <a:latin typeface="+mj-ea"/>
                          <a:ea typeface="+mj-ea"/>
                        </a:rPr>
                        <a:t>价值：</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通知文件：创造了新的东西或者做了一件事情。</a:t>
                      </a:r>
                      <a:endParaRPr lang="en-US" altLang="zh-CN" sz="1400" b="0" dirty="0">
                        <a:solidFill>
                          <a:schemeClr val="bg1">
                            <a:lumMod val="50000"/>
                          </a:schemeClr>
                        </a:solidFill>
                        <a:latin typeface="+mj-ea"/>
                        <a:ea typeface="+mj-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执行报告：交付过程执行结果的工作产品。</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03"/>
                  </a:ext>
                </a:extLst>
              </a:tr>
              <a:tr h="159180">
                <a:tc>
                  <a:txBody>
                    <a:bodyPr/>
                    <a:lstStyle/>
                    <a:p>
                      <a:pPr algn="r"/>
                      <a:r>
                        <a:rPr lang="zh-CN" altLang="en-US" sz="1400" b="1" dirty="0">
                          <a:solidFill>
                            <a:schemeClr val="bg1">
                              <a:lumMod val="50000"/>
                            </a:schemeClr>
                          </a:solidFill>
                          <a:latin typeface="+mj-ea"/>
                          <a:ea typeface="+mj-ea"/>
                        </a:rPr>
                        <a:t>影响：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通知文件：下一次发通知应该注意什么事情？</a:t>
                      </a:r>
                      <a:endParaRPr lang="en-US" altLang="zh-CN" sz="1400" b="0" dirty="0">
                        <a:solidFill>
                          <a:schemeClr val="bg1">
                            <a:lumMod val="50000"/>
                          </a:schemeClr>
                        </a:solidFill>
                        <a:latin typeface="+mj-ea"/>
                        <a:ea typeface="+mj-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执行报告：下一次接到类似的通知，如何更好地改进执行力？</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04"/>
                  </a:ext>
                </a:extLst>
              </a:tr>
              <a:tr h="576349">
                <a:tc>
                  <a:txBody>
                    <a:bodyPr/>
                    <a:lstStyle/>
                    <a:p>
                      <a:pPr algn="r"/>
                      <a:r>
                        <a:rPr lang="zh-CN" altLang="en-US" sz="1400" b="1" dirty="0">
                          <a:solidFill>
                            <a:schemeClr val="bg1">
                              <a:lumMod val="50000"/>
                            </a:schemeClr>
                          </a:solidFill>
                          <a:latin typeface="+mj-ea"/>
                          <a:ea typeface="+mj-ea"/>
                        </a:rPr>
                        <a:t>构建：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通知文件：为执行报告提供蓝图，可以使用执行报告的接口获取任务执行状态的数据。</a:t>
                      </a:r>
                      <a:endParaRPr lang="en-US" altLang="zh-CN" sz="1400" b="0" dirty="0">
                        <a:solidFill>
                          <a:schemeClr val="bg1">
                            <a:lumMod val="50000"/>
                          </a:schemeClr>
                        </a:solidFill>
                        <a:latin typeface="+mj-ea"/>
                        <a:ea typeface="+mj-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执行报告：可以实例化通知文件，读取通知的内容。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05"/>
                  </a:ext>
                </a:extLst>
              </a:tr>
            </a:tbl>
          </a:graphicData>
        </a:graphic>
      </p:graphicFrame>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6423" y="1383745"/>
            <a:ext cx="5105400" cy="866775"/>
          </a:xfrm>
          <a:prstGeom prst="rect">
            <a:avLst/>
          </a:prstGeom>
          <a:solidFill>
            <a:schemeClr val="tx1"/>
          </a:solidFill>
          <a:ln>
            <a:noFill/>
          </a:ln>
          <a:effectLst/>
        </p:spPr>
      </p:pic>
    </p:spTree>
    <p:extLst>
      <p:ext uri="{BB962C8B-B14F-4D97-AF65-F5344CB8AC3E}">
        <p14:creationId xmlns:p14="http://schemas.microsoft.com/office/powerpoint/2010/main" val="208089855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1702130" y="1128157"/>
            <a:ext cx="8740239" cy="5498274"/>
          </a:xfrm>
          <a:prstGeom prst="roundRect">
            <a:avLst>
              <a:gd name="adj" fmla="val 1301"/>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sz="2400" dirty="0"/>
              <a:t>1.2.3.5.1. One-To-Many </a:t>
            </a:r>
            <a:r>
              <a:rPr lang="en-US" altLang="zh-CN" sz="2400" dirty="0" err="1"/>
              <a:t>Bidirection</a:t>
            </a:r>
            <a:r>
              <a:rPr lang="en-US" altLang="zh-CN" sz="2400" dirty="0"/>
              <a:t> </a:t>
            </a:r>
            <a:r>
              <a:rPr lang="zh-CN" altLang="en-US" sz="2400" dirty="0"/>
              <a:t>关系</a:t>
            </a:r>
            <a:r>
              <a:rPr lang="en-US" altLang="zh-CN" sz="2400" dirty="0"/>
              <a:t>UML</a:t>
            </a:r>
            <a:r>
              <a:rPr lang="zh-CN" altLang="en-US" sz="2400" dirty="0"/>
              <a:t>类模型和代码</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0700" y="1110944"/>
            <a:ext cx="8610600" cy="147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8175" y="2556351"/>
            <a:ext cx="5655313" cy="339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0843" y="4146067"/>
            <a:ext cx="5061548" cy="2315299"/>
          </a:xfrm>
          <a:prstGeom prst="rect">
            <a:avLst/>
          </a:prstGeom>
          <a:noFill/>
          <a:ln w="9525">
            <a:solidFill>
              <a:schemeClr val="bg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48387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 calcmode="lin" valueType="num">
                                      <p:cBhvr additive="base">
                                        <p:cTn id="7" dur="500" fill="hold"/>
                                        <p:tgtEl>
                                          <p:spTgt spid="5124"/>
                                        </p:tgtEl>
                                        <p:attrNameLst>
                                          <p:attrName>ppt_x</p:attrName>
                                        </p:attrNameLst>
                                      </p:cBhvr>
                                      <p:tavLst>
                                        <p:tav tm="0">
                                          <p:val>
                                            <p:strVal val="#ppt_x"/>
                                          </p:val>
                                        </p:tav>
                                        <p:tav tm="100000">
                                          <p:val>
                                            <p:strVal val="#ppt_x"/>
                                          </p:val>
                                        </p:tav>
                                      </p:tavLst>
                                    </p:anim>
                                    <p:anim calcmode="lin" valueType="num">
                                      <p:cBhvr additive="base">
                                        <p:cTn id="8"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2"/>
          <p:cNvSpPr txBox="1">
            <a:spLocks noChangeArrowheads="1"/>
          </p:cNvSpPr>
          <p:nvPr/>
        </p:nvSpPr>
        <p:spPr bwMode="auto">
          <a:xfrm>
            <a:off x="1724025" y="384589"/>
            <a:ext cx="63246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2pPr>
            <a:lvl3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3pPr>
            <a:lvl4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4pPr>
            <a:lvl5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5pPr>
            <a:lvl6pPr marL="4572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6pPr>
            <a:lvl7pPr marL="9144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7pPr>
            <a:lvl8pPr marL="13716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8pPr>
            <a:lvl9pPr marL="18288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9pPr>
          </a:lstStyle>
          <a:p>
            <a:pPr eaLnBrk="1" hangingPunct="1">
              <a:buNone/>
              <a:defRPr/>
            </a:pPr>
            <a:r>
              <a:rPr lang="zh-CN" altLang="en-US" dirty="0">
                <a:latin typeface="微软雅黑" pitchFamily="34" charset="-122"/>
                <a:ea typeface="微软雅黑" pitchFamily="34" charset="-122"/>
              </a:rPr>
              <a:t>课程内容提要</a:t>
            </a:r>
          </a:p>
        </p:txBody>
      </p:sp>
      <p:graphicFrame>
        <p:nvGraphicFramePr>
          <p:cNvPr id="3" name="表格 2"/>
          <p:cNvGraphicFramePr>
            <a:graphicFrameLocks noGrp="1"/>
          </p:cNvGraphicFramePr>
          <p:nvPr>
            <p:extLst>
              <p:ext uri="{D42A27DB-BD31-4B8C-83A1-F6EECF244321}">
                <p14:modId xmlns:p14="http://schemas.microsoft.com/office/powerpoint/2010/main" val="1527345472"/>
              </p:ext>
            </p:extLst>
          </p:nvPr>
        </p:nvGraphicFramePr>
        <p:xfrm>
          <a:off x="3269672" y="1172289"/>
          <a:ext cx="6947066" cy="5160900"/>
        </p:xfrm>
        <a:graphic>
          <a:graphicData uri="http://schemas.openxmlformats.org/drawingml/2006/table">
            <a:tbl>
              <a:tblPr firstRow="1" bandRow="1">
                <a:tableStyleId>{91EBBBCC-DAD2-459C-BE2E-F6DE35CF9A28}</a:tableStyleId>
              </a:tblPr>
              <a:tblGrid>
                <a:gridCol w="1045029">
                  <a:extLst>
                    <a:ext uri="{9D8B030D-6E8A-4147-A177-3AD203B41FA5}">
                      <a16:colId xmlns:a16="http://schemas.microsoft.com/office/drawing/2014/main" val="20000"/>
                    </a:ext>
                  </a:extLst>
                </a:gridCol>
                <a:gridCol w="5902037">
                  <a:extLst>
                    <a:ext uri="{9D8B030D-6E8A-4147-A177-3AD203B41FA5}">
                      <a16:colId xmlns:a16="http://schemas.microsoft.com/office/drawing/2014/main" val="20001"/>
                    </a:ext>
                  </a:extLst>
                </a:gridCol>
              </a:tblGrid>
              <a:tr h="430075">
                <a:tc>
                  <a:txBody>
                    <a:bodyPr/>
                    <a:lstStyle/>
                    <a:p>
                      <a:r>
                        <a:rPr lang="zh-CN" altLang="en-US" sz="1600" b="0" dirty="0">
                          <a:solidFill>
                            <a:schemeClr val="bg1">
                              <a:lumMod val="50000"/>
                            </a:schemeClr>
                          </a:solidFill>
                          <a:effectLst/>
                          <a:latin typeface="+mj-ea"/>
                          <a:ea typeface="+mj-ea"/>
                        </a:rPr>
                        <a:t>课程编号</a:t>
                      </a:r>
                    </a:p>
                  </a:txBody>
                  <a:tcPr/>
                </a:tc>
                <a:tc>
                  <a:txBody>
                    <a:bodyPr/>
                    <a:lstStyle/>
                    <a:p>
                      <a:r>
                        <a:rPr lang="zh-CN" altLang="en-US" sz="1600" b="0" dirty="0">
                          <a:solidFill>
                            <a:schemeClr val="bg1">
                              <a:lumMod val="50000"/>
                            </a:schemeClr>
                          </a:solidFill>
                          <a:effectLst/>
                          <a:latin typeface="+mj-ea"/>
                          <a:ea typeface="+mj-ea"/>
                        </a:rPr>
                        <a:t>内容名称</a:t>
                      </a:r>
                    </a:p>
                  </a:txBody>
                  <a:tcPr/>
                </a:tc>
                <a:extLst>
                  <a:ext uri="{0D108BD9-81ED-4DB2-BD59-A6C34878D82A}">
                    <a16:rowId xmlns:a16="http://schemas.microsoft.com/office/drawing/2014/main" val="10000"/>
                  </a:ext>
                </a:extLst>
              </a:tr>
              <a:tr h="430075">
                <a:tc>
                  <a:txBody>
                    <a:bodyPr/>
                    <a:lstStyle/>
                    <a:p>
                      <a:pPr algn="r"/>
                      <a:r>
                        <a:rPr lang="en-US" altLang="zh-CN" sz="1600" dirty="0">
                          <a:solidFill>
                            <a:schemeClr val="bg1">
                              <a:lumMod val="50000"/>
                            </a:schemeClr>
                          </a:solidFill>
                          <a:effectLst/>
                          <a:latin typeface="+mj-ea"/>
                          <a:ea typeface="+mj-ea"/>
                        </a:rPr>
                        <a:t>1.1.</a:t>
                      </a:r>
                      <a:endParaRPr lang="zh-CN" altLang="en-US" sz="1600" dirty="0">
                        <a:solidFill>
                          <a:schemeClr val="bg1">
                            <a:lumMod val="50000"/>
                          </a:schemeClr>
                        </a:solidFill>
                        <a:effectLst/>
                        <a:latin typeface="+mj-ea"/>
                        <a:ea typeface="+mj-ea"/>
                      </a:endParaRPr>
                    </a:p>
                  </a:txBody>
                  <a:tcPr/>
                </a:tc>
                <a:tc>
                  <a:txBody>
                    <a:bodyPr/>
                    <a:lstStyle/>
                    <a:p>
                      <a:r>
                        <a:rPr lang="zh-CN" altLang="en-US" sz="1600" dirty="0">
                          <a:solidFill>
                            <a:schemeClr val="bg1">
                              <a:lumMod val="50000"/>
                            </a:schemeClr>
                          </a:solidFill>
                          <a:effectLst/>
                          <a:latin typeface="+mj-ea"/>
                          <a:ea typeface="+mj-ea"/>
                        </a:rPr>
                        <a:t>统一建模语言（</a:t>
                      </a:r>
                      <a:r>
                        <a:rPr lang="en-US" altLang="zh-CN" sz="1600" dirty="0">
                          <a:solidFill>
                            <a:schemeClr val="bg1">
                              <a:lumMod val="50000"/>
                            </a:schemeClr>
                          </a:solidFill>
                          <a:effectLst/>
                          <a:latin typeface="+mj-ea"/>
                          <a:ea typeface="+mj-ea"/>
                        </a:rPr>
                        <a:t>UML</a:t>
                      </a:r>
                      <a:r>
                        <a:rPr lang="zh-CN" altLang="en-US" sz="1600" dirty="0">
                          <a:solidFill>
                            <a:schemeClr val="bg1">
                              <a:lumMod val="50000"/>
                            </a:schemeClr>
                          </a:solidFill>
                          <a:effectLst/>
                          <a:latin typeface="+mj-ea"/>
                          <a:ea typeface="+mj-ea"/>
                        </a:rPr>
                        <a:t>）基础知识导论</a:t>
                      </a:r>
                    </a:p>
                  </a:txBody>
                  <a:tcPr/>
                </a:tc>
                <a:extLst>
                  <a:ext uri="{0D108BD9-81ED-4DB2-BD59-A6C34878D82A}">
                    <a16:rowId xmlns:a16="http://schemas.microsoft.com/office/drawing/2014/main" val="10001"/>
                  </a:ext>
                </a:extLst>
              </a:tr>
              <a:tr h="430075">
                <a:tc>
                  <a:txBody>
                    <a:bodyPr/>
                    <a:lstStyle/>
                    <a:p>
                      <a:pPr algn="r"/>
                      <a:r>
                        <a:rPr lang="en-US" altLang="zh-CN" sz="1600" dirty="0">
                          <a:solidFill>
                            <a:schemeClr val="bg1">
                              <a:lumMod val="50000"/>
                            </a:schemeClr>
                          </a:solidFill>
                          <a:effectLst/>
                          <a:latin typeface="+mj-ea"/>
                          <a:ea typeface="+mj-ea"/>
                        </a:rPr>
                        <a:t>1.2.</a:t>
                      </a:r>
                      <a:endParaRPr lang="zh-CN" altLang="en-US" sz="1600" dirty="0">
                        <a:solidFill>
                          <a:schemeClr val="bg1">
                            <a:lumMod val="50000"/>
                          </a:schemeClr>
                        </a:solidFill>
                        <a:effectLst/>
                        <a:latin typeface="+mj-ea"/>
                        <a:ea typeface="+mj-ea"/>
                      </a:endParaRPr>
                    </a:p>
                  </a:txBody>
                  <a:tcPr/>
                </a:tc>
                <a:tc>
                  <a:txBody>
                    <a:bodyPr/>
                    <a:lstStyle/>
                    <a:p>
                      <a:r>
                        <a:rPr lang="zh-CN" altLang="en-US" sz="1600" dirty="0">
                          <a:solidFill>
                            <a:schemeClr val="bg1">
                              <a:lumMod val="50000"/>
                            </a:schemeClr>
                          </a:solidFill>
                          <a:effectLst/>
                          <a:latin typeface="+mj-ea"/>
                          <a:ea typeface="+mj-ea"/>
                        </a:rPr>
                        <a:t>类图与对象图：如何</a:t>
                      </a:r>
                      <a:r>
                        <a:rPr lang="zh-CN" altLang="en-US" sz="1600" kern="1200" dirty="0">
                          <a:solidFill>
                            <a:schemeClr val="bg1">
                              <a:lumMod val="50000"/>
                            </a:schemeClr>
                          </a:solidFill>
                          <a:effectLst/>
                          <a:latin typeface="+mj-ea"/>
                          <a:ea typeface="+mj-ea"/>
                          <a:cs typeface="+mn-cs"/>
                        </a:rPr>
                        <a:t>描述现实世界的静态结构</a:t>
                      </a:r>
                      <a:endParaRPr lang="zh-CN" altLang="en-US" sz="1600" dirty="0">
                        <a:solidFill>
                          <a:schemeClr val="bg1">
                            <a:lumMod val="50000"/>
                          </a:schemeClr>
                        </a:solidFill>
                        <a:effectLst/>
                        <a:latin typeface="+mj-ea"/>
                        <a:ea typeface="+mj-ea"/>
                      </a:endParaRPr>
                    </a:p>
                  </a:txBody>
                  <a:tcPr/>
                </a:tc>
                <a:extLst>
                  <a:ext uri="{0D108BD9-81ED-4DB2-BD59-A6C34878D82A}">
                    <a16:rowId xmlns:a16="http://schemas.microsoft.com/office/drawing/2014/main" val="10002"/>
                  </a:ext>
                </a:extLst>
              </a:tr>
              <a:tr h="430075">
                <a:tc>
                  <a:txBody>
                    <a:bodyPr/>
                    <a:lstStyle/>
                    <a:p>
                      <a:pPr algn="r"/>
                      <a:r>
                        <a:rPr lang="en-US" altLang="zh-CN" sz="1600" dirty="0">
                          <a:solidFill>
                            <a:schemeClr val="bg1">
                              <a:lumMod val="50000"/>
                            </a:schemeClr>
                          </a:solidFill>
                          <a:effectLst/>
                          <a:latin typeface="+mj-ea"/>
                          <a:ea typeface="+mj-ea"/>
                        </a:rPr>
                        <a:t>1.3.</a:t>
                      </a:r>
                      <a:endParaRPr lang="zh-CN" altLang="en-US" sz="1600" dirty="0">
                        <a:solidFill>
                          <a:schemeClr val="bg1">
                            <a:lumMod val="50000"/>
                          </a:schemeClr>
                        </a:solidFill>
                        <a:effectLst/>
                        <a:latin typeface="+mj-ea"/>
                        <a:ea typeface="+mj-ea"/>
                      </a:endParaRPr>
                    </a:p>
                  </a:txBody>
                  <a:tcPr/>
                </a:tc>
                <a:tc>
                  <a:txBody>
                    <a:bodyPr/>
                    <a:lstStyle/>
                    <a:p>
                      <a:r>
                        <a:rPr lang="zh-CN" altLang="en-US" sz="1600" dirty="0">
                          <a:solidFill>
                            <a:schemeClr val="bg1">
                              <a:lumMod val="50000"/>
                            </a:schemeClr>
                          </a:solidFill>
                          <a:effectLst/>
                          <a:latin typeface="+mj-ea"/>
                          <a:ea typeface="+mj-ea"/>
                        </a:rPr>
                        <a:t>用例与用例图：如何描述问题和问题解决方案的目标与价值</a:t>
                      </a:r>
                    </a:p>
                  </a:txBody>
                  <a:tcPr/>
                </a:tc>
                <a:extLst>
                  <a:ext uri="{0D108BD9-81ED-4DB2-BD59-A6C34878D82A}">
                    <a16:rowId xmlns:a16="http://schemas.microsoft.com/office/drawing/2014/main" val="10003"/>
                  </a:ext>
                </a:extLst>
              </a:tr>
              <a:tr h="430075">
                <a:tc>
                  <a:txBody>
                    <a:bodyPr/>
                    <a:lstStyle/>
                    <a:p>
                      <a:pPr algn="r"/>
                      <a:r>
                        <a:rPr lang="en-US" altLang="zh-CN" sz="1600" dirty="0">
                          <a:solidFill>
                            <a:schemeClr val="bg1">
                              <a:lumMod val="50000"/>
                            </a:schemeClr>
                          </a:solidFill>
                          <a:effectLst/>
                          <a:latin typeface="+mj-ea"/>
                          <a:ea typeface="+mj-ea"/>
                        </a:rPr>
                        <a:t>1.4.</a:t>
                      </a:r>
                      <a:endParaRPr lang="zh-CN" altLang="en-US" sz="1600" dirty="0">
                        <a:solidFill>
                          <a:schemeClr val="bg1">
                            <a:lumMod val="50000"/>
                          </a:schemeClr>
                        </a:solidFill>
                        <a:effectLst/>
                        <a:latin typeface="+mj-ea"/>
                        <a:ea typeface="+mj-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bg1">
                              <a:lumMod val="50000"/>
                            </a:schemeClr>
                          </a:solidFill>
                          <a:effectLst/>
                          <a:latin typeface="+mj-ea"/>
                          <a:ea typeface="+mj-ea"/>
                        </a:rPr>
                        <a:t>活动图：如何描述问题解决方案中的措施与执行次序</a:t>
                      </a:r>
                    </a:p>
                  </a:txBody>
                  <a:tcPr/>
                </a:tc>
                <a:extLst>
                  <a:ext uri="{0D108BD9-81ED-4DB2-BD59-A6C34878D82A}">
                    <a16:rowId xmlns:a16="http://schemas.microsoft.com/office/drawing/2014/main" val="10004"/>
                  </a:ext>
                </a:extLst>
              </a:tr>
              <a:tr h="430075">
                <a:tc>
                  <a:txBody>
                    <a:bodyPr/>
                    <a:lstStyle/>
                    <a:p>
                      <a:pPr algn="r"/>
                      <a:r>
                        <a:rPr lang="en-US" altLang="zh-CN" sz="1600" dirty="0">
                          <a:solidFill>
                            <a:schemeClr val="bg1">
                              <a:lumMod val="50000"/>
                            </a:schemeClr>
                          </a:solidFill>
                          <a:effectLst/>
                          <a:latin typeface="+mj-ea"/>
                          <a:ea typeface="+mj-ea"/>
                        </a:rPr>
                        <a:t>1.5.</a:t>
                      </a:r>
                      <a:endParaRPr lang="zh-CN" altLang="en-US" sz="1600" dirty="0">
                        <a:solidFill>
                          <a:schemeClr val="bg1">
                            <a:lumMod val="50000"/>
                          </a:schemeClr>
                        </a:solidFill>
                        <a:effectLst/>
                        <a:latin typeface="+mj-ea"/>
                        <a:ea typeface="+mj-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bg1">
                              <a:lumMod val="50000"/>
                            </a:schemeClr>
                          </a:solidFill>
                          <a:effectLst/>
                          <a:latin typeface="+mj-ea"/>
                          <a:ea typeface="+mj-ea"/>
                        </a:rPr>
                        <a:t>包图：如何描述问题解决方案中业务</a:t>
                      </a:r>
                      <a:r>
                        <a:rPr lang="en-US" altLang="zh-CN" sz="1600" dirty="0">
                          <a:solidFill>
                            <a:schemeClr val="bg1">
                              <a:lumMod val="50000"/>
                            </a:schemeClr>
                          </a:solidFill>
                          <a:effectLst/>
                          <a:latin typeface="+mj-ea"/>
                          <a:ea typeface="+mj-ea"/>
                        </a:rPr>
                        <a:t>/</a:t>
                      </a:r>
                      <a:r>
                        <a:rPr lang="zh-CN" altLang="en-US" sz="1600" dirty="0">
                          <a:solidFill>
                            <a:schemeClr val="bg1">
                              <a:lumMod val="50000"/>
                            </a:schemeClr>
                          </a:solidFill>
                          <a:effectLst/>
                          <a:latin typeface="+mj-ea"/>
                          <a:ea typeface="+mj-ea"/>
                        </a:rPr>
                        <a:t>软件功能组织静态结构</a:t>
                      </a:r>
                    </a:p>
                  </a:txBody>
                  <a:tcPr/>
                </a:tc>
                <a:extLst>
                  <a:ext uri="{0D108BD9-81ED-4DB2-BD59-A6C34878D82A}">
                    <a16:rowId xmlns:a16="http://schemas.microsoft.com/office/drawing/2014/main" val="10005"/>
                  </a:ext>
                </a:extLst>
              </a:tr>
              <a:tr h="430075">
                <a:tc>
                  <a:txBody>
                    <a:bodyPr/>
                    <a:lstStyle/>
                    <a:p>
                      <a:pPr algn="r"/>
                      <a:r>
                        <a:rPr lang="en-US" altLang="zh-CN" sz="1600" dirty="0">
                          <a:solidFill>
                            <a:schemeClr val="bg1">
                              <a:lumMod val="50000"/>
                            </a:schemeClr>
                          </a:solidFill>
                          <a:effectLst/>
                          <a:latin typeface="+mj-ea"/>
                          <a:ea typeface="+mj-ea"/>
                        </a:rPr>
                        <a:t>1.6.</a:t>
                      </a:r>
                      <a:endParaRPr lang="zh-CN" altLang="en-US" sz="1600" dirty="0">
                        <a:solidFill>
                          <a:schemeClr val="bg1">
                            <a:lumMod val="50000"/>
                          </a:schemeClr>
                        </a:solidFill>
                        <a:effectLst/>
                        <a:latin typeface="+mj-ea"/>
                        <a:ea typeface="+mj-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bg1">
                              <a:lumMod val="50000"/>
                            </a:schemeClr>
                          </a:solidFill>
                          <a:effectLst/>
                          <a:latin typeface="+mj-ea"/>
                          <a:ea typeface="+mj-ea"/>
                        </a:rPr>
                        <a:t>序列图：描述问题解决方案中，对象之间的互动及生命周期</a:t>
                      </a:r>
                    </a:p>
                  </a:txBody>
                  <a:tcPr/>
                </a:tc>
                <a:extLst>
                  <a:ext uri="{0D108BD9-81ED-4DB2-BD59-A6C34878D82A}">
                    <a16:rowId xmlns:a16="http://schemas.microsoft.com/office/drawing/2014/main" val="10006"/>
                  </a:ext>
                </a:extLst>
              </a:tr>
              <a:tr h="430075">
                <a:tc>
                  <a:txBody>
                    <a:bodyPr/>
                    <a:lstStyle/>
                    <a:p>
                      <a:pPr algn="r"/>
                      <a:r>
                        <a:rPr lang="en-US" altLang="zh-CN" sz="1600" dirty="0">
                          <a:solidFill>
                            <a:schemeClr val="bg1">
                              <a:lumMod val="50000"/>
                            </a:schemeClr>
                          </a:solidFill>
                          <a:effectLst/>
                          <a:latin typeface="+mj-ea"/>
                          <a:ea typeface="+mj-ea"/>
                        </a:rPr>
                        <a:t>1.7.</a:t>
                      </a:r>
                      <a:endParaRPr lang="zh-CN" altLang="en-US" sz="1600" dirty="0">
                        <a:solidFill>
                          <a:schemeClr val="bg1">
                            <a:lumMod val="50000"/>
                          </a:schemeClr>
                        </a:solidFill>
                        <a:effectLst/>
                        <a:latin typeface="+mj-ea"/>
                        <a:ea typeface="+mj-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bg1">
                              <a:lumMod val="50000"/>
                            </a:schemeClr>
                          </a:solidFill>
                          <a:effectLst/>
                          <a:latin typeface="+mj-ea"/>
                          <a:ea typeface="+mj-ea"/>
                        </a:rPr>
                        <a:t>状态机图：描述问题解决方案中，对象之间的关联实现依赖状态</a:t>
                      </a:r>
                    </a:p>
                  </a:txBody>
                  <a:tcPr/>
                </a:tc>
                <a:extLst>
                  <a:ext uri="{0D108BD9-81ED-4DB2-BD59-A6C34878D82A}">
                    <a16:rowId xmlns:a16="http://schemas.microsoft.com/office/drawing/2014/main" val="10007"/>
                  </a:ext>
                </a:extLst>
              </a:tr>
              <a:tr h="430075">
                <a:tc>
                  <a:txBody>
                    <a:bodyPr/>
                    <a:lstStyle/>
                    <a:p>
                      <a:pPr algn="r"/>
                      <a:r>
                        <a:rPr lang="en-US" altLang="zh-CN" sz="1600" dirty="0">
                          <a:solidFill>
                            <a:schemeClr val="bg1">
                              <a:lumMod val="50000"/>
                            </a:schemeClr>
                          </a:solidFill>
                          <a:effectLst/>
                          <a:latin typeface="+mj-ea"/>
                          <a:ea typeface="+mj-ea"/>
                        </a:rPr>
                        <a:t>1.8.</a:t>
                      </a:r>
                      <a:endParaRPr lang="zh-CN" altLang="en-US" sz="1600" dirty="0">
                        <a:solidFill>
                          <a:schemeClr val="bg1">
                            <a:lumMod val="50000"/>
                          </a:schemeClr>
                        </a:solidFill>
                        <a:effectLst/>
                        <a:latin typeface="+mj-ea"/>
                        <a:ea typeface="+mj-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bg1">
                              <a:lumMod val="50000"/>
                            </a:schemeClr>
                          </a:solidFill>
                          <a:effectLst/>
                          <a:latin typeface="+mj-ea"/>
                          <a:ea typeface="+mj-ea"/>
                        </a:rPr>
                        <a:t>组件图：描述问题解决方案中，交付产品的基本逻辑结构</a:t>
                      </a:r>
                    </a:p>
                  </a:txBody>
                  <a:tcPr/>
                </a:tc>
                <a:extLst>
                  <a:ext uri="{0D108BD9-81ED-4DB2-BD59-A6C34878D82A}">
                    <a16:rowId xmlns:a16="http://schemas.microsoft.com/office/drawing/2014/main" val="10008"/>
                  </a:ext>
                </a:extLst>
              </a:tr>
              <a:tr h="430075">
                <a:tc>
                  <a:txBody>
                    <a:bodyPr/>
                    <a:lstStyle/>
                    <a:p>
                      <a:pPr algn="r"/>
                      <a:r>
                        <a:rPr lang="en-US" altLang="zh-CN" sz="1600" dirty="0">
                          <a:solidFill>
                            <a:schemeClr val="bg1">
                              <a:lumMod val="50000"/>
                            </a:schemeClr>
                          </a:solidFill>
                          <a:effectLst/>
                          <a:latin typeface="+mj-ea"/>
                          <a:ea typeface="+mj-ea"/>
                        </a:rPr>
                        <a:t>1.9.</a:t>
                      </a:r>
                      <a:endParaRPr lang="zh-CN" altLang="en-US" sz="1600" dirty="0">
                        <a:solidFill>
                          <a:schemeClr val="bg1">
                            <a:lumMod val="50000"/>
                          </a:schemeClr>
                        </a:solidFill>
                        <a:effectLst/>
                        <a:latin typeface="+mj-ea"/>
                        <a:ea typeface="+mj-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bg1">
                              <a:lumMod val="50000"/>
                            </a:schemeClr>
                          </a:solidFill>
                          <a:effectLst/>
                          <a:latin typeface="+mj-ea"/>
                          <a:ea typeface="+mj-ea"/>
                        </a:rPr>
                        <a:t>部署图：描述问题解决方案中，最终交付产品运行的环境场景</a:t>
                      </a:r>
                    </a:p>
                  </a:txBody>
                  <a:tcPr/>
                </a:tc>
                <a:extLst>
                  <a:ext uri="{0D108BD9-81ED-4DB2-BD59-A6C34878D82A}">
                    <a16:rowId xmlns:a16="http://schemas.microsoft.com/office/drawing/2014/main" val="10009"/>
                  </a:ext>
                </a:extLst>
              </a:tr>
              <a:tr h="430075">
                <a:tc>
                  <a:txBody>
                    <a:bodyPr/>
                    <a:lstStyle/>
                    <a:p>
                      <a:pPr algn="r"/>
                      <a:r>
                        <a:rPr lang="en-US" altLang="zh-CN" sz="1600" dirty="0">
                          <a:solidFill>
                            <a:schemeClr val="bg1">
                              <a:lumMod val="50000"/>
                            </a:schemeClr>
                          </a:solidFill>
                          <a:effectLst/>
                          <a:latin typeface="+mj-ea"/>
                          <a:ea typeface="+mj-ea"/>
                        </a:rPr>
                        <a:t>1.10.</a:t>
                      </a:r>
                      <a:endParaRPr lang="zh-CN" altLang="en-US" sz="1600" dirty="0">
                        <a:solidFill>
                          <a:schemeClr val="bg1">
                            <a:lumMod val="50000"/>
                          </a:schemeClr>
                        </a:solidFill>
                        <a:effectLst/>
                        <a:latin typeface="+mj-ea"/>
                        <a:ea typeface="+mj-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bg1">
                              <a:lumMod val="50000"/>
                            </a:schemeClr>
                          </a:solidFill>
                          <a:effectLst/>
                          <a:latin typeface="+mj-ea"/>
                          <a:ea typeface="+mj-ea"/>
                        </a:rPr>
                        <a:t>其他：细化解决方案中业务</a:t>
                      </a:r>
                      <a:r>
                        <a:rPr lang="en-US" altLang="zh-CN" sz="1600" dirty="0">
                          <a:solidFill>
                            <a:schemeClr val="bg1">
                              <a:lumMod val="50000"/>
                            </a:schemeClr>
                          </a:solidFill>
                          <a:effectLst/>
                          <a:latin typeface="+mj-ea"/>
                          <a:ea typeface="+mj-ea"/>
                        </a:rPr>
                        <a:t>/</a:t>
                      </a:r>
                      <a:r>
                        <a:rPr lang="zh-CN" altLang="en-US" sz="1600" dirty="0">
                          <a:solidFill>
                            <a:schemeClr val="bg1">
                              <a:lumMod val="50000"/>
                            </a:schemeClr>
                          </a:solidFill>
                          <a:effectLst/>
                          <a:latin typeface="+mj-ea"/>
                          <a:ea typeface="+mj-ea"/>
                        </a:rPr>
                        <a:t>软件架构模型所需的其他规格说明</a:t>
                      </a:r>
                    </a:p>
                  </a:txBody>
                  <a:tcPr/>
                </a:tc>
                <a:extLst>
                  <a:ext uri="{0D108BD9-81ED-4DB2-BD59-A6C34878D82A}">
                    <a16:rowId xmlns:a16="http://schemas.microsoft.com/office/drawing/2014/main" val="10010"/>
                  </a:ext>
                </a:extLst>
              </a:tr>
              <a:tr h="430075">
                <a:tc>
                  <a:txBody>
                    <a:bodyPr/>
                    <a:lstStyle/>
                    <a:p>
                      <a:pPr algn="r"/>
                      <a:r>
                        <a:rPr lang="en-US" altLang="zh-CN" sz="1600" dirty="0">
                          <a:solidFill>
                            <a:schemeClr val="bg1">
                              <a:lumMod val="50000"/>
                            </a:schemeClr>
                          </a:solidFill>
                          <a:effectLst/>
                          <a:latin typeface="+mj-ea"/>
                          <a:ea typeface="+mj-ea"/>
                        </a:rPr>
                        <a:t>1.11.</a:t>
                      </a:r>
                      <a:endParaRPr lang="zh-CN" altLang="en-US" sz="1600" dirty="0">
                        <a:solidFill>
                          <a:schemeClr val="bg1">
                            <a:lumMod val="50000"/>
                          </a:schemeClr>
                        </a:solidFill>
                        <a:effectLst/>
                        <a:latin typeface="+mj-ea"/>
                        <a:ea typeface="+mj-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bg1">
                              <a:lumMod val="50000"/>
                            </a:schemeClr>
                          </a:solidFill>
                          <a:effectLst/>
                          <a:latin typeface="+mj-ea"/>
                          <a:ea typeface="+mj-ea"/>
                        </a:rPr>
                        <a:t>如何组织基于</a:t>
                      </a:r>
                      <a:r>
                        <a:rPr lang="en-US" altLang="zh-CN" sz="1600" dirty="0">
                          <a:solidFill>
                            <a:schemeClr val="bg1">
                              <a:lumMod val="50000"/>
                            </a:schemeClr>
                          </a:solidFill>
                          <a:effectLst/>
                          <a:latin typeface="+mj-ea"/>
                          <a:ea typeface="+mj-ea"/>
                        </a:rPr>
                        <a:t>UML</a:t>
                      </a:r>
                      <a:r>
                        <a:rPr lang="zh-CN" altLang="en-US" sz="1600" dirty="0">
                          <a:solidFill>
                            <a:schemeClr val="bg1">
                              <a:lumMod val="50000"/>
                            </a:schemeClr>
                          </a:solidFill>
                          <a:effectLst/>
                          <a:latin typeface="+mj-ea"/>
                          <a:ea typeface="+mj-ea"/>
                        </a:rPr>
                        <a:t>的软件项目开发</a:t>
                      </a:r>
                    </a:p>
                  </a:txBody>
                  <a:tcPr/>
                </a:tc>
                <a:extLst>
                  <a:ext uri="{0D108BD9-81ED-4DB2-BD59-A6C34878D82A}">
                    <a16:rowId xmlns:a16="http://schemas.microsoft.com/office/drawing/2014/main" val="10011"/>
                  </a:ext>
                </a:extLst>
              </a:tr>
            </a:tbl>
          </a:graphicData>
        </a:graphic>
      </p:graphicFrame>
      <p:pic>
        <p:nvPicPr>
          <p:cNvPr id="4" name="Picture 4" descr="lecture-final canad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8404" y="1031277"/>
            <a:ext cx="1453387" cy="5629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80953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1797132" y="1128158"/>
            <a:ext cx="8514608" cy="1365661"/>
          </a:xfrm>
          <a:prstGeom prst="roundRect">
            <a:avLst>
              <a:gd name="adj" fmla="val 1301"/>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1.2.3.6. Many-To-One </a:t>
            </a:r>
            <a:r>
              <a:rPr lang="en-US" altLang="zh-CN" dirty="0" err="1"/>
              <a:t>Unidirection</a:t>
            </a:r>
            <a:r>
              <a:rPr lang="en-US" altLang="zh-CN" dirty="0"/>
              <a:t> </a:t>
            </a:r>
            <a:r>
              <a:rPr lang="zh-CN" altLang="en-US" dirty="0"/>
              <a:t>关系说明</a:t>
            </a:r>
          </a:p>
        </p:txBody>
      </p:sp>
      <p:graphicFrame>
        <p:nvGraphicFramePr>
          <p:cNvPr id="3" name="表格 2"/>
          <p:cNvGraphicFramePr>
            <a:graphicFrameLocks noGrp="1"/>
          </p:cNvGraphicFramePr>
          <p:nvPr>
            <p:extLst>
              <p:ext uri="{D42A27DB-BD31-4B8C-83A1-F6EECF244321}">
                <p14:modId xmlns:p14="http://schemas.microsoft.com/office/powerpoint/2010/main" val="3551015333"/>
              </p:ext>
            </p:extLst>
          </p:nvPr>
        </p:nvGraphicFramePr>
        <p:xfrm>
          <a:off x="1869291" y="2732909"/>
          <a:ext cx="8429662" cy="3014749"/>
        </p:xfrm>
        <a:graphic>
          <a:graphicData uri="http://schemas.openxmlformats.org/drawingml/2006/table">
            <a:tbl>
              <a:tblPr firstRow="1" bandRow="1">
                <a:effectLst/>
                <a:tableStyleId>{5C22544A-7EE6-4342-B048-85BDC9FD1C3A}</a:tableStyleId>
              </a:tblPr>
              <a:tblGrid>
                <a:gridCol w="762303">
                  <a:extLst>
                    <a:ext uri="{9D8B030D-6E8A-4147-A177-3AD203B41FA5}">
                      <a16:colId xmlns:a16="http://schemas.microsoft.com/office/drawing/2014/main" val="20000"/>
                    </a:ext>
                  </a:extLst>
                </a:gridCol>
                <a:gridCol w="7667359">
                  <a:extLst>
                    <a:ext uri="{9D8B030D-6E8A-4147-A177-3AD203B41FA5}">
                      <a16:colId xmlns:a16="http://schemas.microsoft.com/office/drawing/2014/main" val="20001"/>
                    </a:ext>
                  </a:extLst>
                </a:gridCol>
              </a:tblGrid>
              <a:tr h="159180">
                <a:tc gridSpan="2">
                  <a:txBody>
                    <a:bodyPr/>
                    <a:lstStyle/>
                    <a:p>
                      <a:pPr algn="l"/>
                      <a:r>
                        <a:rPr lang="zh-CN" altLang="en-US" sz="1800" b="0" dirty="0">
                          <a:solidFill>
                            <a:schemeClr val="bg1">
                              <a:lumMod val="50000"/>
                            </a:schemeClr>
                          </a:solidFill>
                          <a:latin typeface="+mj-ea"/>
                          <a:ea typeface="+mj-ea"/>
                        </a:rPr>
                        <a:t>场景：游客</a:t>
                      </a:r>
                      <a:r>
                        <a:rPr lang="en-US" altLang="zh-CN" sz="1800" b="0" dirty="0">
                          <a:solidFill>
                            <a:schemeClr val="bg1">
                              <a:lumMod val="50000"/>
                            </a:schemeClr>
                          </a:solidFill>
                          <a:latin typeface="+mj-ea"/>
                          <a:ea typeface="+mj-ea"/>
                        </a:rPr>
                        <a:t>—</a:t>
                      </a:r>
                      <a:r>
                        <a:rPr lang="zh-CN" altLang="en-US" sz="1800" b="0" dirty="0">
                          <a:solidFill>
                            <a:schemeClr val="bg1">
                              <a:lumMod val="50000"/>
                            </a:schemeClr>
                          </a:solidFill>
                          <a:latin typeface="+mj-ea"/>
                          <a:ea typeface="+mj-ea"/>
                        </a:rPr>
                        <a:t>景点（多个游客可以同时参观一个景点）。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dirty="0">
                        <a:solidFill>
                          <a:srgbClr val="FFFF99"/>
                        </a:solidFill>
                        <a:latin typeface="+mj-ea"/>
                        <a:ea typeface="+mj-ea"/>
                      </a:endParaRP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19000">
                          <a:srgbClr val="C8EAD0"/>
                        </a:gs>
                        <a:gs pos="0">
                          <a:schemeClr val="tx2">
                            <a:lumMod val="40000"/>
                            <a:lumOff val="60000"/>
                          </a:schemeClr>
                        </a:gs>
                        <a:gs pos="50000">
                          <a:schemeClr val="accent1">
                            <a:tint val="44500"/>
                            <a:satMod val="160000"/>
                          </a:schemeClr>
                        </a:gs>
                        <a:gs pos="100000">
                          <a:schemeClr val="accent1">
                            <a:tint val="23500"/>
                            <a:satMod val="160000"/>
                          </a:schemeClr>
                        </a:gs>
                      </a:gsLst>
                      <a:lin ang="2700000" scaled="1"/>
                      <a:tileRect/>
                    </a:gradFill>
                  </a:tcPr>
                </a:tc>
                <a:extLst>
                  <a:ext uri="{0D108BD9-81ED-4DB2-BD59-A6C34878D82A}">
                    <a16:rowId xmlns:a16="http://schemas.microsoft.com/office/drawing/2014/main" val="10000"/>
                  </a:ext>
                </a:extLst>
              </a:tr>
              <a:tr h="159180">
                <a:tc>
                  <a:txBody>
                    <a:bodyPr/>
                    <a:lstStyle/>
                    <a:p>
                      <a:pPr algn="r"/>
                      <a:r>
                        <a:rPr lang="zh-CN" altLang="en-US" sz="1400" b="1" dirty="0">
                          <a:solidFill>
                            <a:schemeClr val="bg1">
                              <a:lumMod val="50000"/>
                            </a:schemeClr>
                          </a:solidFill>
                          <a:latin typeface="+mj-ea"/>
                          <a:ea typeface="+mj-ea"/>
                        </a:rPr>
                        <a:t>关系：</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游客：知道景点的内容（景点</a:t>
                      </a:r>
                      <a:r>
                        <a:rPr lang="en-US" altLang="zh-CN" sz="1400" b="0" dirty="0">
                          <a:solidFill>
                            <a:schemeClr val="bg1">
                              <a:lumMod val="50000"/>
                            </a:schemeClr>
                          </a:solidFill>
                          <a:latin typeface="+mj-ea"/>
                          <a:ea typeface="+mj-ea"/>
                        </a:rPr>
                        <a:t>public</a:t>
                      </a:r>
                      <a:r>
                        <a:rPr lang="zh-CN" altLang="en-US" sz="1400" b="0" dirty="0">
                          <a:solidFill>
                            <a:schemeClr val="bg1">
                              <a:lumMod val="50000"/>
                            </a:schemeClr>
                          </a:solidFill>
                          <a:latin typeface="+mj-ea"/>
                          <a:ea typeface="+mj-ea"/>
                        </a:rPr>
                        <a:t>的属性：构成、形状、色彩、进度</a:t>
                      </a:r>
                      <a:r>
                        <a:rPr lang="en-US" altLang="zh-CN" sz="1400" b="0" dirty="0">
                          <a:solidFill>
                            <a:schemeClr val="bg1">
                              <a:lumMod val="50000"/>
                            </a:schemeClr>
                          </a:solidFill>
                          <a:latin typeface="+mj-ea"/>
                          <a:ea typeface="+mj-ea"/>
                        </a:rPr>
                        <a:t>…</a:t>
                      </a:r>
                      <a:r>
                        <a:rPr lang="zh-CN" altLang="en-US" sz="1400" b="0" dirty="0">
                          <a:solidFill>
                            <a:schemeClr val="bg1">
                              <a:lumMod val="50000"/>
                            </a:schemeClr>
                          </a:solidFill>
                          <a:latin typeface="+mj-ea"/>
                          <a:ea typeface="+mj-ea"/>
                        </a:rPr>
                        <a:t>）。</a:t>
                      </a:r>
                      <a:endParaRPr lang="en-US" altLang="zh-CN" sz="1400" b="0" dirty="0">
                        <a:solidFill>
                          <a:schemeClr val="bg1">
                            <a:lumMod val="50000"/>
                          </a:schemeClr>
                        </a:solidFill>
                        <a:latin typeface="+mj-ea"/>
                        <a:ea typeface="+mj-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景点：完全不知道游客的情况，不知道谁在参观，不知道谁会对它做些什么。</a:t>
                      </a:r>
                      <a:endParaRPr lang="en-US" altLang="zh-CN" sz="1400" b="0" dirty="0">
                        <a:solidFill>
                          <a:schemeClr val="bg1">
                            <a:lumMod val="50000"/>
                          </a:schemeClr>
                        </a:solidFill>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01"/>
                  </a:ext>
                </a:extLst>
              </a:tr>
              <a:tr h="159180">
                <a:tc>
                  <a:txBody>
                    <a:bodyPr/>
                    <a:lstStyle/>
                    <a:p>
                      <a:pPr algn="r"/>
                      <a:r>
                        <a:rPr lang="zh-CN" altLang="en-US" sz="1400" b="1" dirty="0">
                          <a:solidFill>
                            <a:schemeClr val="bg1">
                              <a:lumMod val="50000"/>
                            </a:schemeClr>
                          </a:solidFill>
                          <a:latin typeface="+mj-ea"/>
                          <a:ea typeface="+mj-ea"/>
                        </a:rPr>
                        <a:t>状态：</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游客：见识（以参观过的景点来度量）增加了。</a:t>
                      </a:r>
                      <a:endParaRPr lang="en-US" altLang="zh-CN" sz="1400" b="0" dirty="0">
                        <a:solidFill>
                          <a:schemeClr val="bg1">
                            <a:lumMod val="50000"/>
                          </a:schemeClr>
                        </a:solidFill>
                        <a:latin typeface="+mj-ea"/>
                        <a:ea typeface="+mj-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景点：门票收入增加。</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02"/>
                  </a:ext>
                </a:extLst>
              </a:tr>
              <a:tr h="159180">
                <a:tc>
                  <a:txBody>
                    <a:bodyPr/>
                    <a:lstStyle/>
                    <a:p>
                      <a:pPr algn="r"/>
                      <a:r>
                        <a:rPr lang="zh-CN" altLang="en-US" sz="1400" b="1" dirty="0">
                          <a:solidFill>
                            <a:schemeClr val="bg1">
                              <a:lumMod val="50000"/>
                            </a:schemeClr>
                          </a:solidFill>
                          <a:latin typeface="+mj-ea"/>
                          <a:ea typeface="+mj-ea"/>
                        </a:rPr>
                        <a:t>价值：</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游客：以景点为背景照了一张照片，可以向别人介绍景点的情况。</a:t>
                      </a:r>
                      <a:endParaRPr lang="en-US" altLang="zh-CN" sz="1400" b="0" dirty="0">
                        <a:solidFill>
                          <a:schemeClr val="bg1">
                            <a:lumMod val="50000"/>
                          </a:schemeClr>
                        </a:solidFill>
                        <a:latin typeface="+mj-ea"/>
                        <a:ea typeface="+mj-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景点：积累了货币，创造了新的货币价值。</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03"/>
                  </a:ext>
                </a:extLst>
              </a:tr>
              <a:tr h="159180">
                <a:tc>
                  <a:txBody>
                    <a:bodyPr/>
                    <a:lstStyle/>
                    <a:p>
                      <a:pPr algn="r"/>
                      <a:r>
                        <a:rPr lang="zh-CN" altLang="en-US" sz="1400" b="1" dirty="0">
                          <a:solidFill>
                            <a:schemeClr val="bg1">
                              <a:lumMod val="50000"/>
                            </a:schemeClr>
                          </a:solidFill>
                          <a:latin typeface="+mj-ea"/>
                          <a:ea typeface="+mj-ea"/>
                        </a:rPr>
                        <a:t>影响：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游客：是否值得再来一次，或者告诉别人这个景点很不错或者很一般？</a:t>
                      </a:r>
                      <a:endParaRPr lang="en-US" altLang="zh-CN" sz="1400" b="0" dirty="0">
                        <a:solidFill>
                          <a:schemeClr val="bg1">
                            <a:lumMod val="50000"/>
                          </a:schemeClr>
                        </a:solidFill>
                        <a:latin typeface="+mj-ea"/>
                        <a:ea typeface="+mj-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景点：门票收入多了，是否扩容或者相反？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04"/>
                  </a:ext>
                </a:extLst>
              </a:tr>
              <a:tr h="576349">
                <a:tc>
                  <a:txBody>
                    <a:bodyPr/>
                    <a:lstStyle/>
                    <a:p>
                      <a:pPr algn="r"/>
                      <a:r>
                        <a:rPr lang="zh-CN" altLang="en-US" sz="1400" b="1" dirty="0">
                          <a:solidFill>
                            <a:schemeClr val="bg1">
                              <a:lumMod val="50000"/>
                            </a:schemeClr>
                          </a:solidFill>
                          <a:latin typeface="+mj-ea"/>
                          <a:ea typeface="+mj-ea"/>
                        </a:rPr>
                        <a:t>构建：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游客：所有游客在参观景点的方法里，可以实例化景点，对这个实例进行处理。</a:t>
                      </a:r>
                      <a:endParaRPr lang="en-US" altLang="zh-CN" sz="1400" b="0" dirty="0">
                        <a:solidFill>
                          <a:schemeClr val="bg1">
                            <a:lumMod val="50000"/>
                          </a:schemeClr>
                        </a:solidFill>
                        <a:latin typeface="+mj-ea"/>
                        <a:ea typeface="+mj-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景点：没有我什么事情，全由游客说了算。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05"/>
                  </a:ext>
                </a:extLst>
              </a:tr>
            </a:tbl>
          </a:graphicData>
        </a:graphic>
      </p:graphicFrame>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2338" y="1357580"/>
            <a:ext cx="5267325" cy="895350"/>
          </a:xfrm>
          <a:prstGeom prst="rect">
            <a:avLst/>
          </a:prstGeom>
          <a:solidFill>
            <a:schemeClr val="tx1"/>
          </a:solidFill>
          <a:ln>
            <a:noFill/>
          </a:ln>
          <a:effectLst/>
        </p:spPr>
      </p:pic>
    </p:spTree>
    <p:extLst>
      <p:ext uri="{BB962C8B-B14F-4D97-AF65-F5344CB8AC3E}">
        <p14:creationId xmlns:p14="http://schemas.microsoft.com/office/powerpoint/2010/main" val="301224597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1702130" y="1128157"/>
            <a:ext cx="8740239" cy="5498274"/>
          </a:xfrm>
          <a:prstGeom prst="roundRect">
            <a:avLst>
              <a:gd name="adj" fmla="val 1301"/>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sz="2400" dirty="0"/>
              <a:t>1.2.3.6.1. Many-To-One </a:t>
            </a:r>
            <a:r>
              <a:rPr lang="en-US" altLang="zh-CN" sz="2400" dirty="0" err="1"/>
              <a:t>Unidirection</a:t>
            </a:r>
            <a:r>
              <a:rPr lang="en-US" altLang="zh-CN" sz="2400" dirty="0"/>
              <a:t> </a:t>
            </a:r>
            <a:r>
              <a:rPr lang="zh-CN" altLang="en-US" sz="2400" dirty="0"/>
              <a:t>关系</a:t>
            </a:r>
            <a:r>
              <a:rPr lang="en-US" altLang="zh-CN" sz="2400" dirty="0"/>
              <a:t>UML</a:t>
            </a:r>
            <a:r>
              <a:rPr lang="zh-CN" altLang="en-US" sz="2400" dirty="0"/>
              <a:t>类模型和代码</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0260" y="2511605"/>
            <a:ext cx="6099526" cy="406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755" y="1139755"/>
            <a:ext cx="7229475"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519" y="5137501"/>
            <a:ext cx="4962525" cy="1190625"/>
          </a:xfrm>
          <a:prstGeom prst="rect">
            <a:avLst/>
          </a:prstGeom>
          <a:noFill/>
          <a:ln w="9525">
            <a:solidFill>
              <a:schemeClr val="bg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393114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2"/>
          <p:cNvSpPr txBox="1">
            <a:spLocks noChangeArrowheads="1"/>
          </p:cNvSpPr>
          <p:nvPr/>
        </p:nvSpPr>
        <p:spPr bwMode="auto">
          <a:xfrm>
            <a:off x="1724025" y="384589"/>
            <a:ext cx="63246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2pPr>
            <a:lvl3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3pPr>
            <a:lvl4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4pPr>
            <a:lvl5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5pPr>
            <a:lvl6pPr marL="4572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6pPr>
            <a:lvl7pPr marL="9144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7pPr>
            <a:lvl8pPr marL="13716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8pPr>
            <a:lvl9pPr marL="18288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9pPr>
          </a:lstStyle>
          <a:p>
            <a:pPr eaLnBrk="1" hangingPunct="1">
              <a:buNone/>
              <a:defRPr/>
            </a:pPr>
            <a:r>
              <a:rPr lang="zh-CN" altLang="en-US" dirty="0">
                <a:latin typeface="微软雅黑" pitchFamily="34" charset="-122"/>
                <a:ea typeface="微软雅黑" pitchFamily="34" charset="-122"/>
              </a:rPr>
              <a:t>课堂练习</a:t>
            </a:r>
          </a:p>
        </p:txBody>
      </p:sp>
      <p:graphicFrame>
        <p:nvGraphicFramePr>
          <p:cNvPr id="4" name="表格 3"/>
          <p:cNvGraphicFramePr>
            <a:graphicFrameLocks noGrp="1"/>
          </p:cNvGraphicFramePr>
          <p:nvPr>
            <p:extLst>
              <p:ext uri="{D42A27DB-BD31-4B8C-83A1-F6EECF244321}">
                <p14:modId xmlns:p14="http://schemas.microsoft.com/office/powerpoint/2010/main" val="1180751660"/>
              </p:ext>
            </p:extLst>
          </p:nvPr>
        </p:nvGraphicFramePr>
        <p:xfrm>
          <a:off x="1851545" y="1519172"/>
          <a:ext cx="8570795" cy="1130245"/>
        </p:xfrm>
        <a:graphic>
          <a:graphicData uri="http://schemas.openxmlformats.org/drawingml/2006/table">
            <a:tbl>
              <a:tblPr firstRow="1" bandRow="1">
                <a:tableStyleId>{91EBBBCC-DAD2-459C-BE2E-F6DE35CF9A28}</a:tableStyleId>
              </a:tblPr>
              <a:tblGrid>
                <a:gridCol w="907490">
                  <a:extLst>
                    <a:ext uri="{9D8B030D-6E8A-4147-A177-3AD203B41FA5}">
                      <a16:colId xmlns:a16="http://schemas.microsoft.com/office/drawing/2014/main" val="20000"/>
                    </a:ext>
                  </a:extLst>
                </a:gridCol>
                <a:gridCol w="3420093">
                  <a:extLst>
                    <a:ext uri="{9D8B030D-6E8A-4147-A177-3AD203B41FA5}">
                      <a16:colId xmlns:a16="http://schemas.microsoft.com/office/drawing/2014/main" val="20001"/>
                    </a:ext>
                  </a:extLst>
                </a:gridCol>
                <a:gridCol w="1793174">
                  <a:extLst>
                    <a:ext uri="{9D8B030D-6E8A-4147-A177-3AD203B41FA5}">
                      <a16:colId xmlns:a16="http://schemas.microsoft.com/office/drawing/2014/main" val="20002"/>
                    </a:ext>
                  </a:extLst>
                </a:gridCol>
                <a:gridCol w="2450038">
                  <a:extLst>
                    <a:ext uri="{9D8B030D-6E8A-4147-A177-3AD203B41FA5}">
                      <a16:colId xmlns:a16="http://schemas.microsoft.com/office/drawing/2014/main" val="20003"/>
                    </a:ext>
                  </a:extLst>
                </a:gridCol>
              </a:tblGrid>
              <a:tr h="398725">
                <a:tc>
                  <a:txBody>
                    <a:bodyPr/>
                    <a:lstStyle/>
                    <a:p>
                      <a:r>
                        <a:rPr lang="zh-CN" altLang="en-US" sz="1400" b="0" dirty="0">
                          <a:solidFill>
                            <a:schemeClr val="bg1">
                              <a:lumMod val="50000"/>
                            </a:schemeClr>
                          </a:solidFill>
                          <a:effectLst/>
                          <a:latin typeface="+mj-ea"/>
                          <a:ea typeface="+mj-ea"/>
                        </a:rPr>
                        <a:t>作业编号</a:t>
                      </a:r>
                    </a:p>
                  </a:txBody>
                  <a:tcPr/>
                </a:tc>
                <a:tc>
                  <a:txBody>
                    <a:bodyPr/>
                    <a:lstStyle/>
                    <a:p>
                      <a:r>
                        <a:rPr lang="zh-CN" altLang="en-US" sz="1400" b="0" dirty="0">
                          <a:solidFill>
                            <a:schemeClr val="bg1">
                              <a:lumMod val="50000"/>
                            </a:schemeClr>
                          </a:solidFill>
                          <a:effectLst/>
                          <a:latin typeface="+mj-ea"/>
                          <a:ea typeface="+mj-ea"/>
                        </a:rPr>
                        <a:t>作业任务</a:t>
                      </a:r>
                    </a:p>
                  </a:txBody>
                  <a:tcPr/>
                </a:tc>
                <a:tc>
                  <a:txBody>
                    <a:bodyPr/>
                    <a:lstStyle/>
                    <a:p>
                      <a:r>
                        <a:rPr lang="zh-CN" altLang="en-US" sz="1400" b="0" dirty="0">
                          <a:solidFill>
                            <a:schemeClr val="bg1">
                              <a:lumMod val="50000"/>
                            </a:schemeClr>
                          </a:solidFill>
                          <a:effectLst/>
                          <a:latin typeface="+mj-ea"/>
                          <a:ea typeface="+mj-ea"/>
                        </a:rPr>
                        <a:t>关联工作产品模板</a:t>
                      </a:r>
                    </a:p>
                  </a:txBody>
                  <a:tcPr/>
                </a:tc>
                <a:tc>
                  <a:txBody>
                    <a:bodyPr/>
                    <a:lstStyle/>
                    <a:p>
                      <a:r>
                        <a:rPr lang="zh-CN" altLang="en-US" sz="1400" b="0">
                          <a:solidFill>
                            <a:schemeClr val="bg1">
                              <a:lumMod val="50000"/>
                            </a:schemeClr>
                          </a:solidFill>
                          <a:effectLst/>
                          <a:latin typeface="+mj-ea"/>
                          <a:ea typeface="+mj-ea"/>
                        </a:rPr>
                        <a:t>要求说明</a:t>
                      </a:r>
                      <a:endParaRPr lang="zh-CN" altLang="en-US" sz="1400" b="0" dirty="0">
                        <a:solidFill>
                          <a:schemeClr val="bg1">
                            <a:lumMod val="50000"/>
                          </a:schemeClr>
                        </a:solidFill>
                        <a:effectLst/>
                        <a:latin typeface="+mj-ea"/>
                        <a:ea typeface="+mj-ea"/>
                      </a:endParaRPr>
                    </a:p>
                  </a:txBody>
                  <a:tcPr/>
                </a:tc>
                <a:extLst>
                  <a:ext uri="{0D108BD9-81ED-4DB2-BD59-A6C34878D82A}">
                    <a16:rowId xmlns:a16="http://schemas.microsoft.com/office/drawing/2014/main" val="10000"/>
                  </a:ext>
                </a:extLst>
              </a:tr>
              <a:tr h="337624">
                <a:tc>
                  <a:txBody>
                    <a:bodyPr/>
                    <a:lstStyle/>
                    <a:p>
                      <a:pPr algn="r"/>
                      <a:r>
                        <a:rPr lang="en-US" altLang="zh-CN" sz="1400" dirty="0">
                          <a:solidFill>
                            <a:schemeClr val="bg1">
                              <a:lumMod val="50000"/>
                            </a:schemeClr>
                          </a:solidFill>
                          <a:effectLst/>
                          <a:latin typeface="+mj-ea"/>
                          <a:ea typeface="+mj-ea"/>
                        </a:rPr>
                        <a:t>5.1.</a:t>
                      </a:r>
                      <a:endParaRPr lang="zh-CN" altLang="en-US" sz="1400" dirty="0">
                        <a:solidFill>
                          <a:schemeClr val="bg1">
                            <a:lumMod val="50000"/>
                          </a:schemeClr>
                        </a:solidFill>
                        <a:effectLst/>
                        <a:latin typeface="+mj-ea"/>
                        <a:ea typeface="+mj-ea"/>
                      </a:endParaRPr>
                    </a:p>
                  </a:txBody>
                  <a:tcPr/>
                </a:tc>
                <a:tc>
                  <a:txBody>
                    <a:bodyPr/>
                    <a:lstStyle/>
                    <a:p>
                      <a:r>
                        <a:rPr lang="zh-CN" altLang="en-US" sz="1400" dirty="0">
                          <a:solidFill>
                            <a:schemeClr val="bg1">
                              <a:lumMod val="50000"/>
                            </a:schemeClr>
                          </a:solidFill>
                          <a:effectLst/>
                          <a:latin typeface="+mj-ea"/>
                          <a:ea typeface="+mj-ea"/>
                        </a:rPr>
                        <a:t>使用 </a:t>
                      </a:r>
                      <a:r>
                        <a:rPr lang="en-US" altLang="zh-CN" sz="1400" dirty="0">
                          <a:solidFill>
                            <a:schemeClr val="bg1">
                              <a:lumMod val="50000"/>
                            </a:schemeClr>
                          </a:solidFill>
                          <a:effectLst/>
                          <a:latin typeface="+mj-ea"/>
                          <a:ea typeface="+mj-ea"/>
                        </a:rPr>
                        <a:t>VS 2015 </a:t>
                      </a:r>
                      <a:r>
                        <a:rPr lang="zh-CN" altLang="en-US" sz="1400" dirty="0">
                          <a:solidFill>
                            <a:schemeClr val="bg1">
                              <a:lumMod val="50000"/>
                            </a:schemeClr>
                          </a:solidFill>
                          <a:effectLst/>
                          <a:latin typeface="+mj-ea"/>
                          <a:ea typeface="+mj-ea"/>
                        </a:rPr>
                        <a:t>的</a:t>
                      </a:r>
                      <a:r>
                        <a:rPr lang="en-US" altLang="zh-CN" sz="1400" dirty="0">
                          <a:solidFill>
                            <a:schemeClr val="bg1">
                              <a:lumMod val="50000"/>
                            </a:schemeClr>
                          </a:solidFill>
                          <a:effectLst/>
                          <a:latin typeface="+mj-ea"/>
                          <a:ea typeface="+mj-ea"/>
                        </a:rPr>
                        <a:t>Model</a:t>
                      </a:r>
                      <a:r>
                        <a:rPr lang="zh-CN" altLang="en-US" sz="1400" dirty="0">
                          <a:solidFill>
                            <a:schemeClr val="bg1">
                              <a:lumMod val="50000"/>
                            </a:schemeClr>
                          </a:solidFill>
                          <a:effectLst/>
                          <a:latin typeface="+mj-ea"/>
                          <a:ea typeface="+mj-ea"/>
                        </a:rPr>
                        <a:t>项目模板，构建你的项目模型内容，尽可能详细地给出项目的主要的业务类图。</a:t>
                      </a:r>
                    </a:p>
                  </a:txBody>
                  <a:tcPr/>
                </a:tc>
                <a:tc>
                  <a:txBody>
                    <a:bodyPr/>
                    <a:lstStyle/>
                    <a:p>
                      <a:r>
                        <a:rPr lang="zh-CN" altLang="en-US" sz="1400" dirty="0">
                          <a:solidFill>
                            <a:schemeClr val="bg1">
                              <a:lumMod val="50000"/>
                            </a:schemeClr>
                          </a:solidFill>
                          <a:effectLst/>
                          <a:latin typeface="+mj-ea"/>
                          <a:ea typeface="+mj-ea"/>
                        </a:rPr>
                        <a:t>无</a:t>
                      </a:r>
                    </a:p>
                  </a:txBody>
                  <a:tcPr/>
                </a:tc>
                <a:tc>
                  <a:txBody>
                    <a:bodyPr/>
                    <a:lstStyle/>
                    <a:p>
                      <a:r>
                        <a:rPr lang="zh-CN" altLang="en-US" sz="1400" dirty="0">
                          <a:solidFill>
                            <a:schemeClr val="bg1">
                              <a:lumMod val="50000"/>
                            </a:schemeClr>
                          </a:solidFill>
                          <a:effectLst/>
                          <a:latin typeface="+mj-ea"/>
                          <a:ea typeface="+mj-ea"/>
                        </a:rPr>
                        <a:t>课堂实训，限时</a:t>
                      </a:r>
                      <a:r>
                        <a:rPr lang="en-US" altLang="zh-CN" sz="1400" dirty="0">
                          <a:solidFill>
                            <a:schemeClr val="bg1">
                              <a:lumMod val="50000"/>
                            </a:schemeClr>
                          </a:solidFill>
                          <a:effectLst/>
                          <a:latin typeface="+mj-ea"/>
                          <a:ea typeface="+mj-ea"/>
                        </a:rPr>
                        <a:t>45</a:t>
                      </a:r>
                      <a:r>
                        <a:rPr lang="zh-CN" altLang="en-US" sz="1400" dirty="0">
                          <a:solidFill>
                            <a:schemeClr val="bg1">
                              <a:lumMod val="50000"/>
                            </a:schemeClr>
                          </a:solidFill>
                          <a:effectLst/>
                          <a:latin typeface="+mj-ea"/>
                          <a:ea typeface="+mj-ea"/>
                        </a:rPr>
                        <a:t>分钟</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62832432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1797132" y="1128158"/>
            <a:ext cx="8514608" cy="1365661"/>
          </a:xfrm>
          <a:prstGeom prst="roundRect">
            <a:avLst>
              <a:gd name="adj" fmla="val 1301"/>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1.2.3.7. Many-To-One </a:t>
            </a:r>
            <a:r>
              <a:rPr lang="en-US" altLang="zh-CN" dirty="0" err="1"/>
              <a:t>Bidirection</a:t>
            </a:r>
            <a:r>
              <a:rPr lang="en-US" altLang="zh-CN" dirty="0"/>
              <a:t> </a:t>
            </a:r>
            <a:r>
              <a:rPr lang="zh-CN" altLang="en-US" dirty="0"/>
              <a:t>关系说明</a:t>
            </a:r>
          </a:p>
        </p:txBody>
      </p:sp>
      <p:graphicFrame>
        <p:nvGraphicFramePr>
          <p:cNvPr id="3" name="表格 2"/>
          <p:cNvGraphicFramePr>
            <a:graphicFrameLocks noGrp="1"/>
          </p:cNvGraphicFramePr>
          <p:nvPr>
            <p:extLst>
              <p:ext uri="{D42A27DB-BD31-4B8C-83A1-F6EECF244321}">
                <p14:modId xmlns:p14="http://schemas.microsoft.com/office/powerpoint/2010/main" val="2155468603"/>
              </p:ext>
            </p:extLst>
          </p:nvPr>
        </p:nvGraphicFramePr>
        <p:xfrm>
          <a:off x="1869291" y="2732909"/>
          <a:ext cx="8429662" cy="3014749"/>
        </p:xfrm>
        <a:graphic>
          <a:graphicData uri="http://schemas.openxmlformats.org/drawingml/2006/table">
            <a:tbl>
              <a:tblPr firstRow="1" bandRow="1">
                <a:effectLst/>
                <a:tableStyleId>{5C22544A-7EE6-4342-B048-85BDC9FD1C3A}</a:tableStyleId>
              </a:tblPr>
              <a:tblGrid>
                <a:gridCol w="762303">
                  <a:extLst>
                    <a:ext uri="{9D8B030D-6E8A-4147-A177-3AD203B41FA5}">
                      <a16:colId xmlns:a16="http://schemas.microsoft.com/office/drawing/2014/main" val="20000"/>
                    </a:ext>
                  </a:extLst>
                </a:gridCol>
                <a:gridCol w="7667359">
                  <a:extLst>
                    <a:ext uri="{9D8B030D-6E8A-4147-A177-3AD203B41FA5}">
                      <a16:colId xmlns:a16="http://schemas.microsoft.com/office/drawing/2014/main" val="20001"/>
                    </a:ext>
                  </a:extLst>
                </a:gridCol>
              </a:tblGrid>
              <a:tr h="159180">
                <a:tc gridSpan="2">
                  <a:txBody>
                    <a:bodyPr/>
                    <a:lstStyle/>
                    <a:p>
                      <a:pPr algn="l"/>
                      <a:r>
                        <a:rPr lang="zh-CN" altLang="en-US" sz="1800" b="0" dirty="0">
                          <a:solidFill>
                            <a:schemeClr val="bg1">
                              <a:lumMod val="50000"/>
                            </a:schemeClr>
                          </a:solidFill>
                          <a:latin typeface="+mj-ea"/>
                          <a:ea typeface="+mj-ea"/>
                        </a:rPr>
                        <a:t>场景：车票 </a:t>
                      </a:r>
                      <a:r>
                        <a:rPr lang="en-US" altLang="zh-CN" sz="1800" b="0" dirty="0">
                          <a:solidFill>
                            <a:schemeClr val="bg1">
                              <a:lumMod val="50000"/>
                            </a:schemeClr>
                          </a:solidFill>
                          <a:latin typeface="+mj-ea"/>
                          <a:ea typeface="+mj-ea"/>
                        </a:rPr>
                        <a:t>— </a:t>
                      </a:r>
                      <a:r>
                        <a:rPr lang="zh-CN" altLang="en-US" sz="1800" b="0" dirty="0">
                          <a:solidFill>
                            <a:schemeClr val="bg1">
                              <a:lumMod val="50000"/>
                            </a:schemeClr>
                          </a:solidFill>
                          <a:latin typeface="+mj-ea"/>
                          <a:ea typeface="+mj-ea"/>
                        </a:rPr>
                        <a:t>检票口（多张车票通过一个检票口验票）。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dirty="0">
                        <a:solidFill>
                          <a:srgbClr val="FFFF99"/>
                        </a:solidFill>
                        <a:latin typeface="+mj-ea"/>
                        <a:ea typeface="+mj-ea"/>
                      </a:endParaRP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19000">
                          <a:srgbClr val="C8EAD0"/>
                        </a:gs>
                        <a:gs pos="0">
                          <a:schemeClr val="tx2">
                            <a:lumMod val="40000"/>
                            <a:lumOff val="60000"/>
                          </a:schemeClr>
                        </a:gs>
                        <a:gs pos="50000">
                          <a:schemeClr val="accent1">
                            <a:tint val="44500"/>
                            <a:satMod val="160000"/>
                          </a:schemeClr>
                        </a:gs>
                        <a:gs pos="100000">
                          <a:schemeClr val="accent1">
                            <a:tint val="23500"/>
                            <a:satMod val="160000"/>
                          </a:schemeClr>
                        </a:gs>
                      </a:gsLst>
                      <a:lin ang="2700000" scaled="1"/>
                      <a:tileRect/>
                    </a:gradFill>
                  </a:tcPr>
                </a:tc>
                <a:extLst>
                  <a:ext uri="{0D108BD9-81ED-4DB2-BD59-A6C34878D82A}">
                    <a16:rowId xmlns:a16="http://schemas.microsoft.com/office/drawing/2014/main" val="10000"/>
                  </a:ext>
                </a:extLst>
              </a:tr>
              <a:tr h="159180">
                <a:tc>
                  <a:txBody>
                    <a:bodyPr/>
                    <a:lstStyle/>
                    <a:p>
                      <a:pPr algn="r"/>
                      <a:r>
                        <a:rPr lang="zh-CN" altLang="en-US" sz="1400" b="1" dirty="0">
                          <a:solidFill>
                            <a:schemeClr val="bg1">
                              <a:lumMod val="50000"/>
                            </a:schemeClr>
                          </a:solidFill>
                          <a:latin typeface="+mj-ea"/>
                          <a:ea typeface="+mj-ea"/>
                        </a:rPr>
                        <a:t>关系：</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车票：知道检票口的内容（检票口</a:t>
                      </a:r>
                      <a:r>
                        <a:rPr lang="en-US" altLang="zh-CN" sz="1400" b="0" dirty="0">
                          <a:solidFill>
                            <a:schemeClr val="bg1">
                              <a:lumMod val="50000"/>
                            </a:schemeClr>
                          </a:solidFill>
                          <a:latin typeface="+mj-ea"/>
                          <a:ea typeface="+mj-ea"/>
                        </a:rPr>
                        <a:t>public</a:t>
                      </a:r>
                      <a:r>
                        <a:rPr lang="zh-CN" altLang="en-US" sz="1400" b="0" dirty="0">
                          <a:solidFill>
                            <a:schemeClr val="bg1">
                              <a:lumMod val="50000"/>
                            </a:schemeClr>
                          </a:solidFill>
                          <a:latin typeface="+mj-ea"/>
                          <a:ea typeface="+mj-ea"/>
                        </a:rPr>
                        <a:t>的属性：放行车次、放行时间、地理位置</a:t>
                      </a:r>
                      <a:r>
                        <a:rPr lang="en-US" altLang="zh-CN" sz="1400" b="0" dirty="0">
                          <a:solidFill>
                            <a:schemeClr val="bg1">
                              <a:lumMod val="50000"/>
                            </a:schemeClr>
                          </a:solidFill>
                          <a:latin typeface="+mj-ea"/>
                          <a:ea typeface="+mj-ea"/>
                        </a:rPr>
                        <a:t>…</a:t>
                      </a:r>
                      <a:r>
                        <a:rPr lang="zh-CN" altLang="en-US" sz="1400" b="0" dirty="0">
                          <a:solidFill>
                            <a:schemeClr val="bg1">
                              <a:lumMod val="50000"/>
                            </a:schemeClr>
                          </a:solidFill>
                          <a:latin typeface="+mj-ea"/>
                          <a:ea typeface="+mj-ea"/>
                        </a:rPr>
                        <a:t>）；</a:t>
                      </a:r>
                      <a:endParaRPr lang="en-US" altLang="zh-CN" sz="1400" b="0" dirty="0">
                        <a:solidFill>
                          <a:schemeClr val="bg1">
                            <a:lumMod val="50000"/>
                          </a:schemeClr>
                        </a:solidFill>
                        <a:latin typeface="+mj-ea"/>
                        <a:ea typeface="+mj-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检票口：知道车票的内容（车票</a:t>
                      </a:r>
                      <a:r>
                        <a:rPr lang="en-US" altLang="zh-CN" sz="1400" b="0" dirty="0">
                          <a:solidFill>
                            <a:schemeClr val="bg1">
                              <a:lumMod val="50000"/>
                            </a:schemeClr>
                          </a:solidFill>
                          <a:latin typeface="+mj-ea"/>
                          <a:ea typeface="+mj-ea"/>
                        </a:rPr>
                        <a:t>public</a:t>
                      </a:r>
                      <a:r>
                        <a:rPr lang="zh-CN" altLang="en-US" sz="1400" b="0" dirty="0">
                          <a:solidFill>
                            <a:schemeClr val="bg1">
                              <a:lumMod val="50000"/>
                            </a:schemeClr>
                          </a:solidFill>
                          <a:latin typeface="+mj-ea"/>
                          <a:ea typeface="+mj-ea"/>
                        </a:rPr>
                        <a:t>的属性：车次、路线、时间</a:t>
                      </a:r>
                      <a:r>
                        <a:rPr lang="en-US" altLang="zh-CN" sz="1400" b="0" dirty="0">
                          <a:solidFill>
                            <a:schemeClr val="bg1">
                              <a:lumMod val="50000"/>
                            </a:schemeClr>
                          </a:solidFill>
                          <a:latin typeface="+mj-ea"/>
                          <a:ea typeface="+mj-ea"/>
                        </a:rPr>
                        <a:t>…</a:t>
                      </a:r>
                      <a:r>
                        <a:rPr lang="zh-CN" altLang="en-US" sz="1400" b="0" dirty="0">
                          <a:solidFill>
                            <a:schemeClr val="bg1">
                              <a:lumMod val="50000"/>
                            </a:schemeClr>
                          </a:solidFill>
                          <a:latin typeface="+mj-ea"/>
                          <a:ea typeface="+mj-ea"/>
                        </a:rPr>
                        <a:t>）；</a:t>
                      </a:r>
                      <a:endParaRPr lang="en-US" altLang="zh-CN" sz="1400" b="0" dirty="0">
                        <a:solidFill>
                          <a:schemeClr val="bg1">
                            <a:lumMod val="50000"/>
                          </a:schemeClr>
                        </a:solidFill>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01"/>
                  </a:ext>
                </a:extLst>
              </a:tr>
              <a:tr h="159180">
                <a:tc>
                  <a:txBody>
                    <a:bodyPr/>
                    <a:lstStyle/>
                    <a:p>
                      <a:pPr algn="r"/>
                      <a:r>
                        <a:rPr lang="zh-CN" altLang="en-US" sz="1400" b="1" dirty="0">
                          <a:solidFill>
                            <a:schemeClr val="bg1">
                              <a:lumMod val="50000"/>
                            </a:schemeClr>
                          </a:solidFill>
                          <a:latin typeface="+mj-ea"/>
                          <a:ea typeface="+mj-ea"/>
                        </a:rPr>
                        <a:t>状态：</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车票：通过。</a:t>
                      </a:r>
                      <a:endParaRPr lang="en-US" altLang="zh-CN" sz="1400" b="0" dirty="0">
                        <a:solidFill>
                          <a:schemeClr val="bg1">
                            <a:lumMod val="50000"/>
                          </a:schemeClr>
                        </a:solidFill>
                        <a:latin typeface="+mj-ea"/>
                        <a:ea typeface="+mj-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检票口：通口人数增加。</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02"/>
                  </a:ext>
                </a:extLst>
              </a:tr>
              <a:tr h="159180">
                <a:tc>
                  <a:txBody>
                    <a:bodyPr/>
                    <a:lstStyle/>
                    <a:p>
                      <a:pPr algn="r"/>
                      <a:r>
                        <a:rPr lang="zh-CN" altLang="en-US" sz="1400" b="1" dirty="0">
                          <a:solidFill>
                            <a:schemeClr val="bg1">
                              <a:lumMod val="50000"/>
                            </a:schemeClr>
                          </a:solidFill>
                          <a:latin typeface="+mj-ea"/>
                          <a:ea typeface="+mj-ea"/>
                        </a:rPr>
                        <a:t>价值：</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车票：可以用来登车。</a:t>
                      </a:r>
                      <a:endParaRPr lang="en-US" altLang="zh-CN" sz="1400" b="0" dirty="0">
                        <a:solidFill>
                          <a:schemeClr val="bg1">
                            <a:lumMod val="50000"/>
                          </a:schemeClr>
                        </a:solidFill>
                        <a:latin typeface="+mj-ea"/>
                        <a:ea typeface="+mj-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执行报告：交付过程执行结果的工作产品。</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03"/>
                  </a:ext>
                </a:extLst>
              </a:tr>
              <a:tr h="159180">
                <a:tc>
                  <a:txBody>
                    <a:bodyPr/>
                    <a:lstStyle/>
                    <a:p>
                      <a:pPr algn="r"/>
                      <a:r>
                        <a:rPr lang="zh-CN" altLang="en-US" sz="1400" b="1" dirty="0">
                          <a:solidFill>
                            <a:schemeClr val="bg1">
                              <a:lumMod val="50000"/>
                            </a:schemeClr>
                          </a:solidFill>
                          <a:latin typeface="+mj-ea"/>
                          <a:ea typeface="+mj-ea"/>
                        </a:rPr>
                        <a:t>影响：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车票：查票、保险、报销？</a:t>
                      </a:r>
                      <a:endParaRPr lang="en-US" altLang="zh-CN" sz="1400" b="0" dirty="0">
                        <a:solidFill>
                          <a:schemeClr val="bg1">
                            <a:lumMod val="50000"/>
                          </a:schemeClr>
                        </a:solidFill>
                        <a:latin typeface="+mj-ea"/>
                        <a:ea typeface="+mj-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检票口：负荷能力是否满足？</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04"/>
                  </a:ext>
                </a:extLst>
              </a:tr>
              <a:tr h="576349">
                <a:tc>
                  <a:txBody>
                    <a:bodyPr/>
                    <a:lstStyle/>
                    <a:p>
                      <a:pPr algn="r"/>
                      <a:r>
                        <a:rPr lang="zh-CN" altLang="en-US" sz="1400" b="1" dirty="0">
                          <a:solidFill>
                            <a:schemeClr val="bg1">
                              <a:lumMod val="50000"/>
                            </a:schemeClr>
                          </a:solidFill>
                          <a:latin typeface="+mj-ea"/>
                          <a:ea typeface="+mj-ea"/>
                        </a:rPr>
                        <a:t>构建：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车票：提供一个供验票口检查信息的方法，具备使用检票口验证的方法。</a:t>
                      </a:r>
                      <a:endParaRPr lang="en-US" altLang="zh-CN" sz="1400" b="0" dirty="0">
                        <a:solidFill>
                          <a:schemeClr val="bg1">
                            <a:lumMod val="50000"/>
                          </a:schemeClr>
                        </a:solidFill>
                        <a:latin typeface="+mj-ea"/>
                        <a:ea typeface="+mj-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检票口：提供一个供车票验证的方法，具备使用车票信息公开的方法。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05"/>
                  </a:ext>
                </a:extLst>
              </a:tr>
            </a:tbl>
          </a:graphicData>
        </a:graphic>
      </p:graphicFrame>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1376570"/>
            <a:ext cx="5029200" cy="904875"/>
          </a:xfrm>
          <a:prstGeom prst="rect">
            <a:avLst/>
          </a:prstGeom>
          <a:solidFill>
            <a:schemeClr val="tx1"/>
          </a:solidFill>
          <a:ln>
            <a:noFill/>
          </a:ln>
          <a:effectLst/>
        </p:spPr>
      </p:pic>
    </p:spTree>
    <p:extLst>
      <p:ext uri="{BB962C8B-B14F-4D97-AF65-F5344CB8AC3E}">
        <p14:creationId xmlns:p14="http://schemas.microsoft.com/office/powerpoint/2010/main" val="61363775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1702130" y="1128157"/>
            <a:ext cx="8740239" cy="5498274"/>
          </a:xfrm>
          <a:prstGeom prst="roundRect">
            <a:avLst>
              <a:gd name="adj" fmla="val 1301"/>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sz="2400" dirty="0"/>
              <a:t>1.2.3.7.1. Many-To-One </a:t>
            </a:r>
            <a:r>
              <a:rPr lang="en-US" altLang="zh-CN" sz="2400" dirty="0" err="1"/>
              <a:t>Bidirection</a:t>
            </a:r>
            <a:r>
              <a:rPr lang="en-US" altLang="zh-CN" sz="2400" dirty="0"/>
              <a:t> </a:t>
            </a:r>
            <a:r>
              <a:rPr lang="zh-CN" altLang="en-US" sz="2400" dirty="0"/>
              <a:t>关系</a:t>
            </a:r>
            <a:r>
              <a:rPr lang="en-US" altLang="zh-CN" sz="2400" dirty="0"/>
              <a:t>UML</a:t>
            </a:r>
            <a:r>
              <a:rPr lang="zh-CN" altLang="en-US" sz="2400" dirty="0"/>
              <a:t>类模型和代码</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264" y="1203325"/>
            <a:ext cx="8753475" cy="148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4011" y="2628234"/>
            <a:ext cx="5953932" cy="3820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2942" y="2628234"/>
            <a:ext cx="5595047" cy="3820067"/>
          </a:xfrm>
          <a:prstGeom prst="rect">
            <a:avLst/>
          </a:prstGeom>
          <a:noFill/>
          <a:ln w="9525">
            <a:solidFill>
              <a:schemeClr val="bg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5739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3"/>
                                        </p:tgtEl>
                                        <p:attrNameLst>
                                          <p:attrName>style.visibility</p:attrName>
                                        </p:attrNameLst>
                                      </p:cBhvr>
                                      <p:to>
                                        <p:strVal val="visible"/>
                                      </p:to>
                                    </p:set>
                                    <p:anim calcmode="lin" valueType="num">
                                      <p:cBhvr additive="base">
                                        <p:cTn id="7" dur="500" fill="hold"/>
                                        <p:tgtEl>
                                          <p:spTgt spid="7173"/>
                                        </p:tgtEl>
                                        <p:attrNameLst>
                                          <p:attrName>ppt_x</p:attrName>
                                        </p:attrNameLst>
                                      </p:cBhvr>
                                      <p:tavLst>
                                        <p:tav tm="0">
                                          <p:val>
                                            <p:strVal val="#ppt_x"/>
                                          </p:val>
                                        </p:tav>
                                        <p:tav tm="100000">
                                          <p:val>
                                            <p:strVal val="#ppt_x"/>
                                          </p:val>
                                        </p:tav>
                                      </p:tavLst>
                                    </p:anim>
                                    <p:anim calcmode="lin" valueType="num">
                                      <p:cBhvr additive="base">
                                        <p:cTn id="8" dur="500" fill="hold"/>
                                        <p:tgtEl>
                                          <p:spTgt spid="71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1797132" y="1128158"/>
            <a:ext cx="8514608" cy="1365661"/>
          </a:xfrm>
          <a:prstGeom prst="roundRect">
            <a:avLst>
              <a:gd name="adj" fmla="val 1301"/>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1.2.3.8. Many-To-Many </a:t>
            </a:r>
            <a:r>
              <a:rPr lang="en-US" altLang="zh-CN" dirty="0" err="1"/>
              <a:t>UniDirection</a:t>
            </a:r>
            <a:r>
              <a:rPr lang="en-US" altLang="zh-CN" dirty="0"/>
              <a:t> </a:t>
            </a:r>
            <a:r>
              <a:rPr lang="zh-CN" altLang="en-US" dirty="0"/>
              <a:t>关系说明</a:t>
            </a:r>
          </a:p>
        </p:txBody>
      </p:sp>
      <p:graphicFrame>
        <p:nvGraphicFramePr>
          <p:cNvPr id="3" name="表格 2"/>
          <p:cNvGraphicFramePr>
            <a:graphicFrameLocks noGrp="1"/>
          </p:cNvGraphicFramePr>
          <p:nvPr>
            <p:extLst>
              <p:ext uri="{D42A27DB-BD31-4B8C-83A1-F6EECF244321}">
                <p14:modId xmlns:p14="http://schemas.microsoft.com/office/powerpoint/2010/main" val="2242345043"/>
              </p:ext>
            </p:extLst>
          </p:nvPr>
        </p:nvGraphicFramePr>
        <p:xfrm>
          <a:off x="1869291" y="2732909"/>
          <a:ext cx="8429662" cy="3014749"/>
        </p:xfrm>
        <a:graphic>
          <a:graphicData uri="http://schemas.openxmlformats.org/drawingml/2006/table">
            <a:tbl>
              <a:tblPr firstRow="1" bandRow="1">
                <a:effectLst/>
                <a:tableStyleId>{5C22544A-7EE6-4342-B048-85BDC9FD1C3A}</a:tableStyleId>
              </a:tblPr>
              <a:tblGrid>
                <a:gridCol w="762303">
                  <a:extLst>
                    <a:ext uri="{9D8B030D-6E8A-4147-A177-3AD203B41FA5}">
                      <a16:colId xmlns:a16="http://schemas.microsoft.com/office/drawing/2014/main" val="20000"/>
                    </a:ext>
                  </a:extLst>
                </a:gridCol>
                <a:gridCol w="7667359">
                  <a:extLst>
                    <a:ext uri="{9D8B030D-6E8A-4147-A177-3AD203B41FA5}">
                      <a16:colId xmlns:a16="http://schemas.microsoft.com/office/drawing/2014/main" val="20001"/>
                    </a:ext>
                  </a:extLst>
                </a:gridCol>
              </a:tblGrid>
              <a:tr h="159180">
                <a:tc gridSpan="2">
                  <a:txBody>
                    <a:bodyPr/>
                    <a:lstStyle/>
                    <a:p>
                      <a:pPr algn="l"/>
                      <a:r>
                        <a:rPr lang="zh-CN" altLang="en-US" sz="1800" b="0" dirty="0">
                          <a:solidFill>
                            <a:schemeClr val="bg1">
                              <a:lumMod val="50000"/>
                            </a:schemeClr>
                          </a:solidFill>
                          <a:latin typeface="+mj-ea"/>
                          <a:ea typeface="+mj-ea"/>
                        </a:rPr>
                        <a:t>场景：体育场举行的演唱会结束了，观众自由离场（任何人可从任何口离开）。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dirty="0">
                        <a:solidFill>
                          <a:srgbClr val="FFFF99"/>
                        </a:solidFill>
                        <a:latin typeface="+mj-ea"/>
                        <a:ea typeface="+mj-ea"/>
                      </a:endParaRP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19000">
                          <a:srgbClr val="C8EAD0"/>
                        </a:gs>
                        <a:gs pos="0">
                          <a:schemeClr val="tx2">
                            <a:lumMod val="40000"/>
                            <a:lumOff val="60000"/>
                          </a:schemeClr>
                        </a:gs>
                        <a:gs pos="50000">
                          <a:schemeClr val="accent1">
                            <a:tint val="44500"/>
                            <a:satMod val="160000"/>
                          </a:schemeClr>
                        </a:gs>
                        <a:gs pos="100000">
                          <a:schemeClr val="accent1">
                            <a:tint val="23500"/>
                            <a:satMod val="160000"/>
                          </a:schemeClr>
                        </a:gs>
                      </a:gsLst>
                      <a:lin ang="2700000" scaled="1"/>
                      <a:tileRect/>
                    </a:gradFill>
                  </a:tcPr>
                </a:tc>
                <a:extLst>
                  <a:ext uri="{0D108BD9-81ED-4DB2-BD59-A6C34878D82A}">
                    <a16:rowId xmlns:a16="http://schemas.microsoft.com/office/drawing/2014/main" val="10000"/>
                  </a:ext>
                </a:extLst>
              </a:tr>
              <a:tr h="159180">
                <a:tc>
                  <a:txBody>
                    <a:bodyPr/>
                    <a:lstStyle/>
                    <a:p>
                      <a:pPr algn="r"/>
                      <a:r>
                        <a:rPr lang="zh-CN" altLang="en-US" sz="1400" b="1" dirty="0">
                          <a:solidFill>
                            <a:schemeClr val="bg1">
                              <a:lumMod val="50000"/>
                            </a:schemeClr>
                          </a:solidFill>
                          <a:latin typeface="+mj-ea"/>
                          <a:ea typeface="+mj-ea"/>
                        </a:rPr>
                        <a:t>关系：</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观众：知道门口的内容（门口</a:t>
                      </a:r>
                      <a:r>
                        <a:rPr lang="en-US" altLang="zh-CN" sz="1400" b="0" dirty="0">
                          <a:solidFill>
                            <a:schemeClr val="bg1">
                              <a:lumMod val="50000"/>
                            </a:schemeClr>
                          </a:solidFill>
                          <a:latin typeface="+mj-ea"/>
                          <a:ea typeface="+mj-ea"/>
                        </a:rPr>
                        <a:t>public</a:t>
                      </a:r>
                      <a:r>
                        <a:rPr lang="zh-CN" altLang="en-US" sz="1400" b="0" dirty="0">
                          <a:solidFill>
                            <a:schemeClr val="bg1">
                              <a:lumMod val="50000"/>
                            </a:schemeClr>
                          </a:solidFill>
                          <a:latin typeface="+mj-ea"/>
                          <a:ea typeface="+mj-ea"/>
                        </a:rPr>
                        <a:t>的属性：方向、相邻地点</a:t>
                      </a:r>
                      <a:r>
                        <a:rPr lang="en-US" altLang="zh-CN" sz="1400" b="0" dirty="0">
                          <a:solidFill>
                            <a:schemeClr val="bg1">
                              <a:lumMod val="50000"/>
                            </a:schemeClr>
                          </a:solidFill>
                          <a:latin typeface="+mj-ea"/>
                          <a:ea typeface="+mj-ea"/>
                        </a:rPr>
                        <a:t>…</a:t>
                      </a:r>
                      <a:r>
                        <a:rPr lang="zh-CN" altLang="en-US" sz="1400" b="0" dirty="0">
                          <a:solidFill>
                            <a:schemeClr val="bg1">
                              <a:lumMod val="50000"/>
                            </a:schemeClr>
                          </a:solidFill>
                          <a:latin typeface="+mj-ea"/>
                          <a:ea typeface="+mj-ea"/>
                        </a:rPr>
                        <a:t>）；</a:t>
                      </a:r>
                      <a:endParaRPr lang="en-US" altLang="zh-CN" sz="1400" b="0" dirty="0">
                        <a:solidFill>
                          <a:schemeClr val="bg1">
                            <a:lumMod val="50000"/>
                          </a:schemeClr>
                        </a:solidFill>
                        <a:latin typeface="+mj-ea"/>
                        <a:ea typeface="+mj-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出口：不知道观众的内容；</a:t>
                      </a:r>
                      <a:endParaRPr lang="en-US" altLang="zh-CN" sz="1400" b="0" dirty="0">
                        <a:solidFill>
                          <a:schemeClr val="bg1">
                            <a:lumMod val="50000"/>
                          </a:schemeClr>
                        </a:solidFill>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01"/>
                  </a:ext>
                </a:extLst>
              </a:tr>
              <a:tr h="159180">
                <a:tc>
                  <a:txBody>
                    <a:bodyPr/>
                    <a:lstStyle/>
                    <a:p>
                      <a:pPr algn="r"/>
                      <a:r>
                        <a:rPr lang="zh-CN" altLang="en-US" sz="1400" b="1" dirty="0">
                          <a:solidFill>
                            <a:schemeClr val="bg1">
                              <a:lumMod val="50000"/>
                            </a:schemeClr>
                          </a:solidFill>
                          <a:latin typeface="+mj-ea"/>
                          <a:ea typeface="+mj-ea"/>
                        </a:rPr>
                        <a:t>状态：</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观众：完成离场的任务（关注目标）。</a:t>
                      </a:r>
                      <a:endParaRPr lang="en-US" altLang="zh-CN" sz="1400" b="0" dirty="0">
                        <a:solidFill>
                          <a:schemeClr val="bg1">
                            <a:lumMod val="50000"/>
                          </a:schemeClr>
                        </a:solidFill>
                        <a:latin typeface="+mj-ea"/>
                        <a:ea typeface="+mj-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出口：保持开放就行，不管有多少人离开。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02"/>
                  </a:ext>
                </a:extLst>
              </a:tr>
              <a:tr h="159180">
                <a:tc>
                  <a:txBody>
                    <a:bodyPr/>
                    <a:lstStyle/>
                    <a:p>
                      <a:pPr algn="r"/>
                      <a:r>
                        <a:rPr lang="zh-CN" altLang="en-US" sz="1400" b="1" dirty="0">
                          <a:solidFill>
                            <a:schemeClr val="bg1">
                              <a:lumMod val="50000"/>
                            </a:schemeClr>
                          </a:solidFill>
                          <a:latin typeface="+mj-ea"/>
                          <a:ea typeface="+mj-ea"/>
                        </a:rPr>
                        <a:t>价值：</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观众：做了一件事情。</a:t>
                      </a:r>
                      <a:endParaRPr lang="en-US" altLang="zh-CN" sz="1400" b="0" dirty="0">
                        <a:solidFill>
                          <a:schemeClr val="bg1">
                            <a:lumMod val="50000"/>
                          </a:schemeClr>
                        </a:solidFill>
                        <a:latin typeface="+mj-ea"/>
                        <a:ea typeface="+mj-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门口：完成了作为通道的任务。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03"/>
                  </a:ext>
                </a:extLst>
              </a:tr>
              <a:tr h="159180">
                <a:tc>
                  <a:txBody>
                    <a:bodyPr/>
                    <a:lstStyle/>
                    <a:p>
                      <a:pPr algn="r"/>
                      <a:r>
                        <a:rPr lang="zh-CN" altLang="en-US" sz="1400" b="1" dirty="0">
                          <a:solidFill>
                            <a:schemeClr val="bg1">
                              <a:lumMod val="50000"/>
                            </a:schemeClr>
                          </a:solidFill>
                          <a:latin typeface="+mj-ea"/>
                          <a:ea typeface="+mj-ea"/>
                        </a:rPr>
                        <a:t>影响：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观众：下一次离场应该注意什么事情？</a:t>
                      </a:r>
                      <a:endParaRPr lang="en-US" altLang="zh-CN" sz="1400" b="0" dirty="0">
                        <a:solidFill>
                          <a:schemeClr val="bg1">
                            <a:lumMod val="50000"/>
                          </a:schemeClr>
                        </a:solidFill>
                        <a:latin typeface="+mj-ea"/>
                        <a:ea typeface="+mj-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门口：折旧？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04"/>
                  </a:ext>
                </a:extLst>
              </a:tr>
              <a:tr h="576349">
                <a:tc>
                  <a:txBody>
                    <a:bodyPr/>
                    <a:lstStyle/>
                    <a:p>
                      <a:pPr algn="r"/>
                      <a:r>
                        <a:rPr lang="zh-CN" altLang="en-US" sz="1400" b="1" dirty="0">
                          <a:solidFill>
                            <a:schemeClr val="bg1">
                              <a:lumMod val="50000"/>
                            </a:schemeClr>
                          </a:solidFill>
                          <a:latin typeface="+mj-ea"/>
                          <a:ea typeface="+mj-ea"/>
                        </a:rPr>
                        <a:t>构建：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观众：需要门口的实例来了解方向、相邻地点。</a:t>
                      </a:r>
                      <a:endParaRPr lang="en-US" altLang="zh-CN" sz="1400" b="0" dirty="0">
                        <a:solidFill>
                          <a:schemeClr val="bg1">
                            <a:lumMod val="50000"/>
                          </a:schemeClr>
                        </a:solidFill>
                        <a:latin typeface="+mj-ea"/>
                        <a:ea typeface="+mj-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门口：只关注自己的属性变化即可。</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05"/>
                  </a:ext>
                </a:extLst>
              </a:tr>
            </a:tbl>
          </a:graphicData>
        </a:graphic>
      </p:graphicFrame>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0182" y="1378981"/>
            <a:ext cx="4905375" cy="876300"/>
          </a:xfrm>
          <a:prstGeom prst="rect">
            <a:avLst/>
          </a:prstGeom>
          <a:solidFill>
            <a:schemeClr val="tx1"/>
          </a:solidFill>
          <a:ln>
            <a:noFill/>
          </a:ln>
          <a:effectLst/>
        </p:spPr>
      </p:pic>
    </p:spTree>
    <p:extLst>
      <p:ext uri="{BB962C8B-B14F-4D97-AF65-F5344CB8AC3E}">
        <p14:creationId xmlns:p14="http://schemas.microsoft.com/office/powerpoint/2010/main" val="203450812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1702130" y="1128157"/>
            <a:ext cx="8740239" cy="5498274"/>
          </a:xfrm>
          <a:prstGeom prst="roundRect">
            <a:avLst>
              <a:gd name="adj" fmla="val 1301"/>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sz="2400" dirty="0"/>
              <a:t>1.2.3.8. Many-To-Many </a:t>
            </a:r>
            <a:r>
              <a:rPr lang="en-US" altLang="zh-CN" sz="2400" dirty="0" err="1"/>
              <a:t>UniDirection</a:t>
            </a:r>
            <a:r>
              <a:rPr lang="en-US" altLang="zh-CN" sz="2400" dirty="0"/>
              <a:t> </a:t>
            </a:r>
            <a:r>
              <a:rPr lang="zh-CN" altLang="en-US" sz="2400" dirty="0"/>
              <a:t>关系</a:t>
            </a:r>
            <a:r>
              <a:rPr lang="en-US" altLang="zh-CN" sz="2400" dirty="0"/>
              <a:t>UML</a:t>
            </a:r>
            <a:r>
              <a:rPr lang="zh-CN" altLang="en-US" sz="2400" dirty="0"/>
              <a:t>类模型和代码</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2046" y="1107457"/>
            <a:ext cx="7962900"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517" y="2410490"/>
            <a:ext cx="5391769" cy="4135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2112" y="5009038"/>
            <a:ext cx="4479719" cy="1186791"/>
          </a:xfrm>
          <a:prstGeom prst="rect">
            <a:avLst/>
          </a:prstGeom>
          <a:noFill/>
          <a:ln w="9525">
            <a:solidFill>
              <a:schemeClr val="bg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4094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anim calcmode="lin" valueType="num">
                                      <p:cBhvr additive="base">
                                        <p:cTn id="7" dur="500" fill="hold"/>
                                        <p:tgtEl>
                                          <p:spTgt spid="8196"/>
                                        </p:tgtEl>
                                        <p:attrNameLst>
                                          <p:attrName>ppt_x</p:attrName>
                                        </p:attrNameLst>
                                      </p:cBhvr>
                                      <p:tavLst>
                                        <p:tav tm="0">
                                          <p:val>
                                            <p:strVal val="#ppt_x"/>
                                          </p:val>
                                        </p:tav>
                                        <p:tav tm="100000">
                                          <p:val>
                                            <p:strVal val="#ppt_x"/>
                                          </p:val>
                                        </p:tav>
                                      </p:tavLst>
                                    </p:anim>
                                    <p:anim calcmode="lin" valueType="num">
                                      <p:cBhvr additive="base">
                                        <p:cTn id="8" dur="500" fill="hold"/>
                                        <p:tgtEl>
                                          <p:spTgt spid="81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1797132" y="1128158"/>
            <a:ext cx="8514608" cy="1365661"/>
          </a:xfrm>
          <a:prstGeom prst="roundRect">
            <a:avLst>
              <a:gd name="adj" fmla="val 1301"/>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1.2.3.9. Many-To-Many </a:t>
            </a:r>
            <a:r>
              <a:rPr lang="en-US" altLang="zh-CN" dirty="0" err="1"/>
              <a:t>BiDirection</a:t>
            </a:r>
            <a:r>
              <a:rPr lang="en-US" altLang="zh-CN" dirty="0"/>
              <a:t> </a:t>
            </a:r>
            <a:r>
              <a:rPr lang="zh-CN" altLang="en-US" dirty="0"/>
              <a:t>关系说明</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7771" y="1359994"/>
            <a:ext cx="5886450" cy="866775"/>
          </a:xfrm>
          <a:prstGeom prst="rect">
            <a:avLst/>
          </a:prstGeom>
          <a:solidFill>
            <a:schemeClr val="tx1"/>
          </a:solidFill>
          <a:ln>
            <a:noFill/>
          </a:ln>
          <a:effectLst/>
        </p:spPr>
      </p:pic>
      <p:graphicFrame>
        <p:nvGraphicFramePr>
          <p:cNvPr id="4" name="表格 3"/>
          <p:cNvGraphicFramePr>
            <a:graphicFrameLocks noGrp="1"/>
          </p:cNvGraphicFramePr>
          <p:nvPr>
            <p:extLst>
              <p:ext uri="{D42A27DB-BD31-4B8C-83A1-F6EECF244321}">
                <p14:modId xmlns:p14="http://schemas.microsoft.com/office/powerpoint/2010/main" val="482602693"/>
              </p:ext>
            </p:extLst>
          </p:nvPr>
        </p:nvGraphicFramePr>
        <p:xfrm>
          <a:off x="1869291" y="2732909"/>
          <a:ext cx="8429662" cy="3014749"/>
        </p:xfrm>
        <a:graphic>
          <a:graphicData uri="http://schemas.openxmlformats.org/drawingml/2006/table">
            <a:tbl>
              <a:tblPr firstRow="1" bandRow="1">
                <a:effectLst/>
                <a:tableStyleId>{5C22544A-7EE6-4342-B048-85BDC9FD1C3A}</a:tableStyleId>
              </a:tblPr>
              <a:tblGrid>
                <a:gridCol w="762303">
                  <a:extLst>
                    <a:ext uri="{9D8B030D-6E8A-4147-A177-3AD203B41FA5}">
                      <a16:colId xmlns:a16="http://schemas.microsoft.com/office/drawing/2014/main" val="20000"/>
                    </a:ext>
                  </a:extLst>
                </a:gridCol>
                <a:gridCol w="7667359">
                  <a:extLst>
                    <a:ext uri="{9D8B030D-6E8A-4147-A177-3AD203B41FA5}">
                      <a16:colId xmlns:a16="http://schemas.microsoft.com/office/drawing/2014/main" val="20001"/>
                    </a:ext>
                  </a:extLst>
                </a:gridCol>
              </a:tblGrid>
              <a:tr h="159180">
                <a:tc gridSpan="2">
                  <a:txBody>
                    <a:bodyPr/>
                    <a:lstStyle/>
                    <a:p>
                      <a:pPr algn="l"/>
                      <a:r>
                        <a:rPr lang="zh-CN" altLang="en-US" sz="1800" b="0" dirty="0">
                          <a:solidFill>
                            <a:schemeClr val="bg1">
                              <a:lumMod val="50000"/>
                            </a:schemeClr>
                          </a:solidFill>
                          <a:latin typeface="+mj-ea"/>
                          <a:ea typeface="+mj-ea"/>
                        </a:rPr>
                        <a:t>场景：体育场举行的演唱会准备开始，观众凭票入场。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dirty="0">
                        <a:solidFill>
                          <a:srgbClr val="FFFF99"/>
                        </a:solidFill>
                        <a:latin typeface="+mj-ea"/>
                        <a:ea typeface="+mj-ea"/>
                      </a:endParaRP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19000">
                          <a:srgbClr val="C8EAD0"/>
                        </a:gs>
                        <a:gs pos="0">
                          <a:schemeClr val="tx2">
                            <a:lumMod val="40000"/>
                            <a:lumOff val="60000"/>
                          </a:schemeClr>
                        </a:gs>
                        <a:gs pos="50000">
                          <a:schemeClr val="accent1">
                            <a:tint val="44500"/>
                            <a:satMod val="160000"/>
                          </a:schemeClr>
                        </a:gs>
                        <a:gs pos="100000">
                          <a:schemeClr val="accent1">
                            <a:tint val="23500"/>
                            <a:satMod val="160000"/>
                          </a:schemeClr>
                        </a:gs>
                      </a:gsLst>
                      <a:lin ang="2700000" scaled="1"/>
                      <a:tileRect/>
                    </a:gradFill>
                  </a:tcPr>
                </a:tc>
                <a:extLst>
                  <a:ext uri="{0D108BD9-81ED-4DB2-BD59-A6C34878D82A}">
                    <a16:rowId xmlns:a16="http://schemas.microsoft.com/office/drawing/2014/main" val="10000"/>
                  </a:ext>
                </a:extLst>
              </a:tr>
              <a:tr h="159180">
                <a:tc>
                  <a:txBody>
                    <a:bodyPr/>
                    <a:lstStyle/>
                    <a:p>
                      <a:pPr algn="r"/>
                      <a:r>
                        <a:rPr lang="zh-CN" altLang="en-US" sz="1400" b="1" dirty="0">
                          <a:solidFill>
                            <a:schemeClr val="bg1">
                              <a:lumMod val="50000"/>
                            </a:schemeClr>
                          </a:solidFill>
                          <a:latin typeface="+mj-ea"/>
                          <a:ea typeface="+mj-ea"/>
                        </a:rPr>
                        <a:t>关系：</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观众：知道门口的内容（门口</a:t>
                      </a:r>
                      <a:r>
                        <a:rPr lang="en-US" altLang="zh-CN" sz="1400" b="0" dirty="0">
                          <a:solidFill>
                            <a:schemeClr val="bg1">
                              <a:lumMod val="50000"/>
                            </a:schemeClr>
                          </a:solidFill>
                          <a:latin typeface="+mj-ea"/>
                          <a:ea typeface="+mj-ea"/>
                        </a:rPr>
                        <a:t>public</a:t>
                      </a:r>
                      <a:r>
                        <a:rPr lang="zh-CN" altLang="en-US" sz="1400" b="0" dirty="0">
                          <a:solidFill>
                            <a:schemeClr val="bg1">
                              <a:lumMod val="50000"/>
                            </a:schemeClr>
                          </a:solidFill>
                          <a:latin typeface="+mj-ea"/>
                          <a:ea typeface="+mj-ea"/>
                        </a:rPr>
                        <a:t>的属性：方向、相邻座位区</a:t>
                      </a:r>
                      <a:r>
                        <a:rPr lang="en-US" altLang="zh-CN" sz="1400" b="0" dirty="0">
                          <a:solidFill>
                            <a:schemeClr val="bg1">
                              <a:lumMod val="50000"/>
                            </a:schemeClr>
                          </a:solidFill>
                          <a:latin typeface="+mj-ea"/>
                          <a:ea typeface="+mj-ea"/>
                        </a:rPr>
                        <a:t>…</a:t>
                      </a:r>
                      <a:r>
                        <a:rPr lang="zh-CN" altLang="en-US" sz="1400" b="0" dirty="0">
                          <a:solidFill>
                            <a:schemeClr val="bg1">
                              <a:lumMod val="50000"/>
                            </a:schemeClr>
                          </a:solidFill>
                          <a:latin typeface="+mj-ea"/>
                          <a:ea typeface="+mj-ea"/>
                        </a:rPr>
                        <a:t>）；</a:t>
                      </a:r>
                      <a:endParaRPr lang="en-US" altLang="zh-CN" sz="1400" b="0" dirty="0">
                        <a:solidFill>
                          <a:schemeClr val="bg1">
                            <a:lumMod val="50000"/>
                          </a:schemeClr>
                        </a:solidFill>
                        <a:latin typeface="+mj-ea"/>
                        <a:ea typeface="+mj-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出口：知道观众的内容（票）；</a:t>
                      </a:r>
                      <a:endParaRPr lang="en-US" altLang="zh-CN" sz="1400" b="0" dirty="0">
                        <a:solidFill>
                          <a:schemeClr val="bg1">
                            <a:lumMod val="50000"/>
                          </a:schemeClr>
                        </a:solidFill>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01"/>
                  </a:ext>
                </a:extLst>
              </a:tr>
              <a:tr h="159180">
                <a:tc>
                  <a:txBody>
                    <a:bodyPr/>
                    <a:lstStyle/>
                    <a:p>
                      <a:pPr algn="r"/>
                      <a:r>
                        <a:rPr lang="zh-CN" altLang="en-US" sz="1400" b="1" dirty="0">
                          <a:solidFill>
                            <a:schemeClr val="bg1">
                              <a:lumMod val="50000"/>
                            </a:schemeClr>
                          </a:solidFill>
                          <a:latin typeface="+mj-ea"/>
                          <a:ea typeface="+mj-ea"/>
                        </a:rPr>
                        <a:t>状态：</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观众：完成入场的任务（关注目标）。</a:t>
                      </a:r>
                      <a:endParaRPr lang="en-US" altLang="zh-CN" sz="1400" b="0" dirty="0">
                        <a:solidFill>
                          <a:schemeClr val="bg1">
                            <a:lumMod val="50000"/>
                          </a:schemeClr>
                        </a:solidFill>
                        <a:latin typeface="+mj-ea"/>
                        <a:ea typeface="+mj-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出口：保持开放，如果票不对拒绝入场，或者告知观众选择更好的入口。</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02"/>
                  </a:ext>
                </a:extLst>
              </a:tr>
              <a:tr h="159180">
                <a:tc>
                  <a:txBody>
                    <a:bodyPr/>
                    <a:lstStyle/>
                    <a:p>
                      <a:pPr algn="r"/>
                      <a:r>
                        <a:rPr lang="zh-CN" altLang="en-US" sz="1400" b="1" dirty="0">
                          <a:solidFill>
                            <a:schemeClr val="bg1">
                              <a:lumMod val="50000"/>
                            </a:schemeClr>
                          </a:solidFill>
                          <a:latin typeface="+mj-ea"/>
                          <a:ea typeface="+mj-ea"/>
                        </a:rPr>
                        <a:t>价值：</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观众：进场，可以享受一场演唱会的表演。</a:t>
                      </a:r>
                      <a:endParaRPr lang="en-US" altLang="zh-CN" sz="1400" b="0" dirty="0">
                        <a:solidFill>
                          <a:schemeClr val="bg1">
                            <a:lumMod val="50000"/>
                          </a:schemeClr>
                        </a:solidFill>
                        <a:latin typeface="+mj-ea"/>
                        <a:ea typeface="+mj-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门口：验证了观众的票。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03"/>
                  </a:ext>
                </a:extLst>
              </a:tr>
              <a:tr h="159180">
                <a:tc>
                  <a:txBody>
                    <a:bodyPr/>
                    <a:lstStyle/>
                    <a:p>
                      <a:pPr algn="r"/>
                      <a:r>
                        <a:rPr lang="zh-CN" altLang="en-US" sz="1400" b="1" dirty="0">
                          <a:solidFill>
                            <a:schemeClr val="bg1">
                              <a:lumMod val="50000"/>
                            </a:schemeClr>
                          </a:solidFill>
                          <a:latin typeface="+mj-ea"/>
                          <a:ea typeface="+mj-ea"/>
                        </a:rPr>
                        <a:t>影响：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观众：下一次入场应该注意什么事情？</a:t>
                      </a:r>
                      <a:endParaRPr lang="en-US" altLang="zh-CN" sz="1400" b="0" dirty="0">
                        <a:solidFill>
                          <a:schemeClr val="bg1">
                            <a:lumMod val="50000"/>
                          </a:schemeClr>
                        </a:solidFill>
                        <a:latin typeface="+mj-ea"/>
                        <a:ea typeface="+mj-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门口：验票的效率、对于错票的处理措施？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04"/>
                  </a:ext>
                </a:extLst>
              </a:tr>
              <a:tr h="576349">
                <a:tc>
                  <a:txBody>
                    <a:bodyPr/>
                    <a:lstStyle/>
                    <a:p>
                      <a:pPr algn="r"/>
                      <a:r>
                        <a:rPr lang="zh-CN" altLang="en-US" sz="1400" b="1" dirty="0">
                          <a:solidFill>
                            <a:schemeClr val="bg1">
                              <a:lumMod val="50000"/>
                            </a:schemeClr>
                          </a:solidFill>
                          <a:latin typeface="+mj-ea"/>
                          <a:ea typeface="+mj-ea"/>
                        </a:rPr>
                        <a:t>构建：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观众：需要门口的实例来了解方向、相邻地点。</a:t>
                      </a:r>
                      <a:endParaRPr lang="en-US" altLang="zh-CN" sz="1400" b="0" dirty="0">
                        <a:solidFill>
                          <a:schemeClr val="bg1">
                            <a:lumMod val="50000"/>
                          </a:schemeClr>
                        </a:solidFill>
                        <a:latin typeface="+mj-ea"/>
                        <a:ea typeface="+mj-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门口：需要观众的实例来验证观众所持票的属性。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88077021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1702130" y="1128157"/>
            <a:ext cx="8740239" cy="5498274"/>
          </a:xfrm>
          <a:prstGeom prst="roundRect">
            <a:avLst>
              <a:gd name="adj" fmla="val 1301"/>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sz="2400" dirty="0"/>
              <a:t>1.2.3.9.1. Many-To-Many </a:t>
            </a:r>
            <a:r>
              <a:rPr lang="en-US" altLang="zh-CN" sz="2400" dirty="0" err="1"/>
              <a:t>BiDirection</a:t>
            </a:r>
            <a:r>
              <a:rPr lang="en-US" altLang="zh-CN" sz="2400" dirty="0"/>
              <a:t> </a:t>
            </a:r>
            <a:r>
              <a:rPr lang="zh-CN" altLang="en-US" sz="2400" dirty="0"/>
              <a:t>关系</a:t>
            </a:r>
            <a:r>
              <a:rPr lang="en-US" altLang="zh-CN" sz="2400" dirty="0"/>
              <a:t>UML</a:t>
            </a:r>
            <a:r>
              <a:rPr lang="zh-CN" altLang="en-US" sz="2400" dirty="0"/>
              <a:t>类模型和代码</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4011" y="2312660"/>
            <a:ext cx="4942918" cy="421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0080" y="1087804"/>
            <a:ext cx="7754773" cy="1224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3096" y="2312661"/>
            <a:ext cx="6233435" cy="4214748"/>
          </a:xfrm>
          <a:prstGeom prst="rect">
            <a:avLst/>
          </a:prstGeom>
          <a:noFill/>
          <a:ln w="9525">
            <a:solidFill>
              <a:schemeClr val="bg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99381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21"/>
                                        </p:tgtEl>
                                        <p:attrNameLst>
                                          <p:attrName>style.visibility</p:attrName>
                                        </p:attrNameLst>
                                      </p:cBhvr>
                                      <p:to>
                                        <p:strVal val="visible"/>
                                      </p:to>
                                    </p:set>
                                    <p:anim calcmode="lin" valueType="num">
                                      <p:cBhvr additive="base">
                                        <p:cTn id="7" dur="500" fill="hold"/>
                                        <p:tgtEl>
                                          <p:spTgt spid="9221"/>
                                        </p:tgtEl>
                                        <p:attrNameLst>
                                          <p:attrName>ppt_x</p:attrName>
                                        </p:attrNameLst>
                                      </p:cBhvr>
                                      <p:tavLst>
                                        <p:tav tm="0">
                                          <p:val>
                                            <p:strVal val="#ppt_x"/>
                                          </p:val>
                                        </p:tav>
                                        <p:tav tm="100000">
                                          <p:val>
                                            <p:strVal val="#ppt_x"/>
                                          </p:val>
                                        </p:tav>
                                      </p:tavLst>
                                    </p:anim>
                                    <p:anim calcmode="lin" valueType="num">
                                      <p:cBhvr additive="base">
                                        <p:cTn id="8" dur="500" fill="hold"/>
                                        <p:tgtEl>
                                          <p:spTgt spid="92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1.2.3.10. </a:t>
            </a:r>
            <a:r>
              <a:rPr lang="zh-CN" altLang="en-US" dirty="0"/>
              <a:t>一个常见的类图表达的业务场景</a:t>
            </a: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9946" y="1057812"/>
            <a:ext cx="8766175" cy="555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3">
            <p14:nvContentPartPr>
              <p14:cNvPr id="3" name="墨迹 2"/>
              <p14:cNvContentPartPr/>
              <p14:nvPr/>
            </p14:nvContentPartPr>
            <p14:xfrm>
              <a:off x="3223920" y="609480"/>
              <a:ext cx="7445880" cy="5330880"/>
            </p14:xfrm>
          </p:contentPart>
        </mc:Choice>
        <mc:Fallback>
          <p:pic>
            <p:nvPicPr>
              <p:cNvPr id="3" name="墨迹 2"/>
              <p:cNvPicPr/>
              <p:nvPr/>
            </p:nvPicPr>
            <p:blipFill>
              <a:blip r:embed="rId4"/>
              <a:stretch>
                <a:fillRect/>
              </a:stretch>
            </p:blipFill>
            <p:spPr>
              <a:xfrm>
                <a:off x="3214560" y="600120"/>
                <a:ext cx="7464600" cy="5349600"/>
              </a:xfrm>
              <a:prstGeom prst="rect">
                <a:avLst/>
              </a:prstGeom>
            </p:spPr>
          </p:pic>
        </mc:Fallback>
      </mc:AlternateContent>
    </p:spTree>
    <p:extLst>
      <p:ext uri="{BB962C8B-B14F-4D97-AF65-F5344CB8AC3E}">
        <p14:creationId xmlns:p14="http://schemas.microsoft.com/office/powerpoint/2010/main" val="280050395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同样的东西（对象）在不同人的眼里 </a:t>
            </a:r>
            <a:r>
              <a:rPr lang="en-US" altLang="zh-CN" dirty="0"/>
              <a:t>… …</a:t>
            </a:r>
            <a:endParaRPr lang="zh-CN" alt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199" y="1180874"/>
            <a:ext cx="8609013" cy="528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807314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1.2.3.16. </a:t>
            </a:r>
            <a:r>
              <a:rPr lang="zh-CN" altLang="en-US" dirty="0"/>
              <a:t>停车场管理系统基础业务类图</a:t>
            </a: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2913" y="981612"/>
            <a:ext cx="8766175" cy="5707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601789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1.2.3.17. </a:t>
            </a:r>
            <a:r>
              <a:rPr lang="zh-CN" altLang="en-US" dirty="0"/>
              <a:t>停车场管理系统前台业务类图（迭代二）</a:t>
            </a: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2914" y="1109314"/>
            <a:ext cx="8766175" cy="552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063046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2"/>
          <p:cNvSpPr txBox="1">
            <a:spLocks noChangeArrowheads="1"/>
          </p:cNvSpPr>
          <p:nvPr/>
        </p:nvSpPr>
        <p:spPr bwMode="auto">
          <a:xfrm>
            <a:off x="1724025" y="384589"/>
            <a:ext cx="63246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2pPr>
            <a:lvl3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3pPr>
            <a:lvl4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4pPr>
            <a:lvl5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5pPr>
            <a:lvl6pPr marL="4572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6pPr>
            <a:lvl7pPr marL="9144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7pPr>
            <a:lvl8pPr marL="13716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8pPr>
            <a:lvl9pPr marL="18288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9pPr>
          </a:lstStyle>
          <a:p>
            <a:pPr eaLnBrk="1" hangingPunct="1">
              <a:buNone/>
              <a:defRPr/>
            </a:pPr>
            <a:r>
              <a:rPr lang="zh-CN" altLang="en-US" dirty="0">
                <a:latin typeface="微软雅黑" pitchFamily="34" charset="-122"/>
                <a:ea typeface="微软雅黑" pitchFamily="34" charset="-122"/>
              </a:rPr>
              <a:t>课程作业指南</a:t>
            </a:r>
          </a:p>
        </p:txBody>
      </p:sp>
      <p:graphicFrame>
        <p:nvGraphicFramePr>
          <p:cNvPr id="3" name="表格 2"/>
          <p:cNvGraphicFramePr>
            <a:graphicFrameLocks noGrp="1"/>
          </p:cNvGraphicFramePr>
          <p:nvPr>
            <p:extLst>
              <p:ext uri="{D42A27DB-BD31-4B8C-83A1-F6EECF244321}">
                <p14:modId xmlns:p14="http://schemas.microsoft.com/office/powerpoint/2010/main" val="1829077107"/>
              </p:ext>
            </p:extLst>
          </p:nvPr>
        </p:nvGraphicFramePr>
        <p:xfrm>
          <a:off x="1851545" y="1519172"/>
          <a:ext cx="8570795" cy="4696405"/>
        </p:xfrm>
        <a:graphic>
          <a:graphicData uri="http://schemas.openxmlformats.org/drawingml/2006/table">
            <a:tbl>
              <a:tblPr firstRow="1" bandRow="1">
                <a:tableStyleId>{91EBBBCC-DAD2-459C-BE2E-F6DE35CF9A28}</a:tableStyleId>
              </a:tblPr>
              <a:tblGrid>
                <a:gridCol w="1051090">
                  <a:extLst>
                    <a:ext uri="{9D8B030D-6E8A-4147-A177-3AD203B41FA5}">
                      <a16:colId xmlns:a16="http://schemas.microsoft.com/office/drawing/2014/main" val="20000"/>
                    </a:ext>
                  </a:extLst>
                </a:gridCol>
                <a:gridCol w="3300244">
                  <a:extLst>
                    <a:ext uri="{9D8B030D-6E8A-4147-A177-3AD203B41FA5}">
                      <a16:colId xmlns:a16="http://schemas.microsoft.com/office/drawing/2014/main" val="20001"/>
                    </a:ext>
                  </a:extLst>
                </a:gridCol>
                <a:gridCol w="1698171">
                  <a:extLst>
                    <a:ext uri="{9D8B030D-6E8A-4147-A177-3AD203B41FA5}">
                      <a16:colId xmlns:a16="http://schemas.microsoft.com/office/drawing/2014/main" val="20002"/>
                    </a:ext>
                  </a:extLst>
                </a:gridCol>
                <a:gridCol w="2521290">
                  <a:extLst>
                    <a:ext uri="{9D8B030D-6E8A-4147-A177-3AD203B41FA5}">
                      <a16:colId xmlns:a16="http://schemas.microsoft.com/office/drawing/2014/main" val="20003"/>
                    </a:ext>
                  </a:extLst>
                </a:gridCol>
              </a:tblGrid>
              <a:tr h="398725">
                <a:tc>
                  <a:txBody>
                    <a:bodyPr/>
                    <a:lstStyle/>
                    <a:p>
                      <a:r>
                        <a:rPr lang="zh-CN" altLang="en-US" sz="1400" b="0" dirty="0">
                          <a:solidFill>
                            <a:schemeClr val="bg1">
                              <a:lumMod val="50000"/>
                            </a:schemeClr>
                          </a:solidFill>
                          <a:effectLst/>
                          <a:latin typeface="+mj-ea"/>
                          <a:ea typeface="+mj-ea"/>
                        </a:rPr>
                        <a:t>作业编号</a:t>
                      </a:r>
                    </a:p>
                  </a:txBody>
                  <a:tcPr/>
                </a:tc>
                <a:tc>
                  <a:txBody>
                    <a:bodyPr/>
                    <a:lstStyle/>
                    <a:p>
                      <a:r>
                        <a:rPr lang="zh-CN" altLang="en-US" sz="1400" b="0" dirty="0">
                          <a:solidFill>
                            <a:schemeClr val="bg1">
                              <a:lumMod val="50000"/>
                            </a:schemeClr>
                          </a:solidFill>
                          <a:effectLst/>
                          <a:latin typeface="+mj-ea"/>
                          <a:ea typeface="+mj-ea"/>
                        </a:rPr>
                        <a:t>作业任务</a:t>
                      </a:r>
                    </a:p>
                  </a:txBody>
                  <a:tcPr/>
                </a:tc>
                <a:tc>
                  <a:txBody>
                    <a:bodyPr/>
                    <a:lstStyle/>
                    <a:p>
                      <a:r>
                        <a:rPr lang="zh-CN" altLang="en-US" sz="1400" b="0" dirty="0">
                          <a:solidFill>
                            <a:schemeClr val="bg1">
                              <a:lumMod val="50000"/>
                            </a:schemeClr>
                          </a:solidFill>
                          <a:effectLst/>
                          <a:latin typeface="+mj-ea"/>
                          <a:ea typeface="+mj-ea"/>
                        </a:rPr>
                        <a:t>关联工作产品模板</a:t>
                      </a:r>
                    </a:p>
                  </a:txBody>
                  <a:tcPr/>
                </a:tc>
                <a:tc>
                  <a:txBody>
                    <a:bodyPr/>
                    <a:lstStyle/>
                    <a:p>
                      <a:r>
                        <a:rPr lang="zh-CN" altLang="en-US" sz="1400" b="0">
                          <a:solidFill>
                            <a:schemeClr val="bg1">
                              <a:lumMod val="50000"/>
                            </a:schemeClr>
                          </a:solidFill>
                          <a:effectLst/>
                          <a:latin typeface="+mj-ea"/>
                          <a:ea typeface="+mj-ea"/>
                        </a:rPr>
                        <a:t>要求说明</a:t>
                      </a:r>
                      <a:endParaRPr lang="zh-CN" altLang="en-US" sz="1400" b="0" dirty="0">
                        <a:solidFill>
                          <a:schemeClr val="bg1">
                            <a:lumMod val="50000"/>
                          </a:schemeClr>
                        </a:solidFill>
                        <a:effectLst/>
                        <a:latin typeface="+mj-ea"/>
                        <a:ea typeface="+mj-ea"/>
                      </a:endParaRPr>
                    </a:p>
                  </a:txBody>
                  <a:tcPr/>
                </a:tc>
                <a:extLst>
                  <a:ext uri="{0D108BD9-81ED-4DB2-BD59-A6C34878D82A}">
                    <a16:rowId xmlns:a16="http://schemas.microsoft.com/office/drawing/2014/main" val="10000"/>
                  </a:ext>
                </a:extLst>
              </a:tr>
              <a:tr h="337624">
                <a:tc>
                  <a:txBody>
                    <a:bodyPr/>
                    <a:lstStyle/>
                    <a:p>
                      <a:pPr algn="r"/>
                      <a:r>
                        <a:rPr lang="en-US" altLang="zh-CN" sz="1400" dirty="0">
                          <a:solidFill>
                            <a:schemeClr val="bg1">
                              <a:lumMod val="50000"/>
                            </a:schemeClr>
                          </a:solidFill>
                          <a:effectLst/>
                          <a:latin typeface="+mj-ea"/>
                          <a:ea typeface="+mj-ea"/>
                        </a:rPr>
                        <a:t>5.2.</a:t>
                      </a:r>
                      <a:endParaRPr lang="zh-CN" altLang="en-US" sz="1400" dirty="0">
                        <a:solidFill>
                          <a:schemeClr val="bg1">
                            <a:lumMod val="50000"/>
                          </a:schemeClr>
                        </a:solidFill>
                        <a:effectLst/>
                        <a:latin typeface="+mj-ea"/>
                        <a:ea typeface="+mj-ea"/>
                      </a:endParaRPr>
                    </a:p>
                  </a:txBody>
                  <a:tcPr/>
                </a:tc>
                <a:tc>
                  <a:txBody>
                    <a:bodyPr/>
                    <a:lstStyle/>
                    <a:p>
                      <a:r>
                        <a:rPr lang="zh-CN" altLang="en-US" sz="1400" dirty="0">
                          <a:solidFill>
                            <a:schemeClr val="bg1">
                              <a:lumMod val="50000"/>
                            </a:schemeClr>
                          </a:solidFill>
                          <a:effectLst/>
                          <a:latin typeface="+mj-ea"/>
                          <a:ea typeface="+mj-ea"/>
                        </a:rPr>
                        <a:t>根据课堂授课内容，优化并标注你在课堂实训练习的作业。</a:t>
                      </a:r>
                    </a:p>
                  </a:txBody>
                  <a:tcPr/>
                </a:tc>
                <a:tc>
                  <a:txBody>
                    <a:bodyPr/>
                    <a:lstStyle/>
                    <a:p>
                      <a:r>
                        <a:rPr lang="zh-CN" altLang="en-US" sz="1400" dirty="0">
                          <a:solidFill>
                            <a:schemeClr val="bg1">
                              <a:lumMod val="50000"/>
                            </a:schemeClr>
                          </a:solidFill>
                          <a:effectLst/>
                          <a:latin typeface="+mj-ea"/>
                          <a:ea typeface="+mj-ea"/>
                        </a:rPr>
                        <a:t>无</a:t>
                      </a:r>
                    </a:p>
                  </a:txBody>
                  <a:tcPr/>
                </a:tc>
                <a:tc>
                  <a:txBody>
                    <a:bodyPr/>
                    <a:lstStyle/>
                    <a:p>
                      <a:r>
                        <a:rPr lang="zh-CN" altLang="en-US" sz="1400" dirty="0">
                          <a:solidFill>
                            <a:schemeClr val="bg1">
                              <a:lumMod val="50000"/>
                            </a:schemeClr>
                          </a:solidFill>
                          <a:effectLst/>
                          <a:latin typeface="+mj-ea"/>
                          <a:ea typeface="+mj-ea"/>
                        </a:rPr>
                        <a:t>个人作业，将你完成的成果，通过电子邮件在下次课之前提交。</a:t>
                      </a:r>
                    </a:p>
                  </a:txBody>
                  <a:tcPr/>
                </a:tc>
                <a:extLst>
                  <a:ext uri="{0D108BD9-81ED-4DB2-BD59-A6C34878D82A}">
                    <a16:rowId xmlns:a16="http://schemas.microsoft.com/office/drawing/2014/main" val="10001"/>
                  </a:ext>
                </a:extLst>
              </a:tr>
              <a:tr h="295422">
                <a:tc>
                  <a:txBody>
                    <a:bodyPr/>
                    <a:lstStyle/>
                    <a:p>
                      <a:pPr algn="r"/>
                      <a:r>
                        <a:rPr lang="en-US" altLang="zh-CN" sz="1400" dirty="0">
                          <a:solidFill>
                            <a:schemeClr val="bg1">
                              <a:lumMod val="50000"/>
                            </a:schemeClr>
                          </a:solidFill>
                          <a:effectLst/>
                          <a:latin typeface="+mj-ea"/>
                          <a:ea typeface="+mj-ea"/>
                        </a:rPr>
                        <a:t>5.3.</a:t>
                      </a:r>
                      <a:endParaRPr lang="zh-CN" altLang="en-US" sz="1400" dirty="0">
                        <a:solidFill>
                          <a:schemeClr val="bg1">
                            <a:lumMod val="50000"/>
                          </a:schemeClr>
                        </a:solidFill>
                        <a:effectLst/>
                        <a:latin typeface="+mj-ea"/>
                        <a:ea typeface="+mj-ea"/>
                      </a:endParaRPr>
                    </a:p>
                  </a:txBody>
                  <a:tcPr/>
                </a:tc>
                <a:tc>
                  <a:txBody>
                    <a:bodyPr/>
                    <a:lstStyle/>
                    <a:p>
                      <a:r>
                        <a:rPr lang="zh-CN" altLang="en-US" sz="1400" dirty="0">
                          <a:solidFill>
                            <a:schemeClr val="bg1">
                              <a:lumMod val="50000"/>
                            </a:schemeClr>
                          </a:solidFill>
                          <a:effectLst/>
                          <a:latin typeface="+mj-ea"/>
                          <a:ea typeface="+mj-ea"/>
                        </a:rPr>
                        <a:t>各项目小组安排将业务类分析作为需求分析的一部分，策划相关的 </a:t>
                      </a:r>
                      <a:r>
                        <a:rPr lang="en-US" altLang="zh-CN" sz="1400" dirty="0">
                          <a:solidFill>
                            <a:schemeClr val="bg1">
                              <a:lumMod val="50000"/>
                            </a:schemeClr>
                          </a:solidFill>
                          <a:effectLst/>
                          <a:latin typeface="+mj-ea"/>
                          <a:ea typeface="+mj-ea"/>
                        </a:rPr>
                        <a:t>Sprint Backlog</a:t>
                      </a:r>
                      <a:r>
                        <a:rPr lang="zh-CN" altLang="en-US" sz="1400" dirty="0">
                          <a:solidFill>
                            <a:schemeClr val="bg1">
                              <a:lumMod val="50000"/>
                            </a:schemeClr>
                          </a:solidFill>
                          <a:effectLst/>
                          <a:latin typeface="+mj-ea"/>
                          <a:ea typeface="+mj-ea"/>
                        </a:rPr>
                        <a:t>。</a:t>
                      </a:r>
                    </a:p>
                  </a:txBody>
                  <a:tcPr/>
                </a:tc>
                <a:tc>
                  <a:txBody>
                    <a:bodyPr/>
                    <a:lstStyle/>
                    <a:p>
                      <a:r>
                        <a:rPr lang="zh-CN" altLang="en-US" sz="1400" dirty="0">
                          <a:solidFill>
                            <a:schemeClr val="bg1">
                              <a:lumMod val="50000"/>
                            </a:schemeClr>
                          </a:solidFill>
                          <a:effectLst/>
                          <a:latin typeface="+mj-ea"/>
                          <a:ea typeface="+mj-ea"/>
                        </a:rPr>
                        <a:t>无</a:t>
                      </a:r>
                    </a:p>
                  </a:txBody>
                  <a:tcPr/>
                </a:tc>
                <a:tc>
                  <a:txBody>
                    <a:bodyPr/>
                    <a:lstStyle/>
                    <a:p>
                      <a:r>
                        <a:rPr lang="zh-CN" altLang="en-US" sz="1400" dirty="0">
                          <a:solidFill>
                            <a:schemeClr val="bg1">
                              <a:lumMod val="50000"/>
                            </a:schemeClr>
                          </a:solidFill>
                          <a:effectLst/>
                          <a:latin typeface="+mj-ea"/>
                          <a:ea typeface="+mj-ea"/>
                        </a:rPr>
                        <a:t>项目负责人于下次课程之前提交。</a:t>
                      </a:r>
                    </a:p>
                  </a:txBody>
                  <a:tcPr/>
                </a:tc>
                <a:extLst>
                  <a:ext uri="{0D108BD9-81ED-4DB2-BD59-A6C34878D82A}">
                    <a16:rowId xmlns:a16="http://schemas.microsoft.com/office/drawing/2014/main" val="10002"/>
                  </a:ext>
                </a:extLst>
              </a:tr>
              <a:tr h="295422">
                <a:tc>
                  <a:txBody>
                    <a:bodyPr/>
                    <a:lstStyle/>
                    <a:p>
                      <a:pPr algn="r"/>
                      <a:r>
                        <a:rPr lang="en-US" altLang="zh-CN" sz="1400" dirty="0">
                          <a:solidFill>
                            <a:schemeClr val="bg1">
                              <a:lumMod val="50000"/>
                            </a:schemeClr>
                          </a:solidFill>
                          <a:effectLst/>
                          <a:latin typeface="+mj-ea"/>
                          <a:ea typeface="+mj-ea"/>
                        </a:rPr>
                        <a:t>5.4.</a:t>
                      </a:r>
                      <a:endParaRPr lang="zh-CN" altLang="en-US" sz="1400" dirty="0">
                        <a:solidFill>
                          <a:schemeClr val="bg1">
                            <a:lumMod val="50000"/>
                          </a:schemeClr>
                        </a:solidFill>
                        <a:effectLst/>
                        <a:latin typeface="+mj-ea"/>
                        <a:ea typeface="+mj-ea"/>
                      </a:endParaRPr>
                    </a:p>
                  </a:txBody>
                  <a:tcPr/>
                </a:tc>
                <a:tc>
                  <a:txBody>
                    <a:bodyPr/>
                    <a:lstStyle/>
                    <a:p>
                      <a:r>
                        <a:rPr lang="zh-CN" altLang="en-US" sz="1400" dirty="0">
                          <a:solidFill>
                            <a:schemeClr val="bg1">
                              <a:lumMod val="50000"/>
                            </a:schemeClr>
                          </a:solidFill>
                          <a:effectLst/>
                          <a:latin typeface="+mj-ea"/>
                          <a:ea typeface="+mj-ea"/>
                        </a:rPr>
                        <a:t>各项目小组参照本课件 </a:t>
                      </a:r>
                      <a:r>
                        <a:rPr lang="en-US" altLang="zh-CN" sz="1400" dirty="0">
                          <a:solidFill>
                            <a:schemeClr val="bg1">
                              <a:lumMod val="50000"/>
                            </a:schemeClr>
                          </a:solidFill>
                          <a:effectLst/>
                          <a:latin typeface="+mj-ea"/>
                          <a:ea typeface="+mj-ea"/>
                        </a:rPr>
                        <a:t>5.2.3.16. </a:t>
                      </a:r>
                      <a:r>
                        <a:rPr lang="zh-CN" altLang="en-US" sz="1400" dirty="0">
                          <a:solidFill>
                            <a:schemeClr val="bg1">
                              <a:lumMod val="50000"/>
                            </a:schemeClr>
                          </a:solidFill>
                          <a:effectLst/>
                          <a:latin typeface="+mj-ea"/>
                          <a:ea typeface="+mj-ea"/>
                        </a:rPr>
                        <a:t>重新优化项目基础设施的管理，至少在静态结构上保证系统用户管理及操作权限分配可以实现。</a:t>
                      </a:r>
                    </a:p>
                  </a:txBody>
                  <a:tcPr/>
                </a:tc>
                <a:tc>
                  <a:txBody>
                    <a:bodyPr/>
                    <a:lstStyle/>
                    <a:p>
                      <a:r>
                        <a:rPr lang="zh-CN" altLang="en-US" sz="1400" dirty="0">
                          <a:solidFill>
                            <a:schemeClr val="bg1">
                              <a:lumMod val="50000"/>
                            </a:schemeClr>
                          </a:solidFill>
                          <a:effectLst/>
                          <a:latin typeface="+mj-ea"/>
                          <a:ea typeface="+mj-ea"/>
                        </a:rPr>
                        <a:t>无</a:t>
                      </a:r>
                    </a:p>
                  </a:txBody>
                  <a:tcPr/>
                </a:tc>
                <a:tc>
                  <a:txBody>
                    <a:bodyPr/>
                    <a:lstStyle/>
                    <a:p>
                      <a:r>
                        <a:rPr lang="zh-CN" altLang="en-US" sz="1400" dirty="0">
                          <a:solidFill>
                            <a:schemeClr val="bg1">
                              <a:lumMod val="50000"/>
                            </a:schemeClr>
                          </a:solidFill>
                          <a:effectLst/>
                          <a:latin typeface="+mj-ea"/>
                          <a:ea typeface="+mj-ea"/>
                        </a:rPr>
                        <a:t>项目负责人于下次课程开始之前使用</a:t>
                      </a:r>
                      <a:r>
                        <a:rPr lang="en-US" altLang="zh-CN" sz="1400" dirty="0">
                          <a:solidFill>
                            <a:schemeClr val="bg1">
                              <a:lumMod val="50000"/>
                            </a:schemeClr>
                          </a:solidFill>
                          <a:effectLst/>
                          <a:latin typeface="+mj-ea"/>
                          <a:ea typeface="+mj-ea"/>
                        </a:rPr>
                        <a:t>word</a:t>
                      </a:r>
                      <a:r>
                        <a:rPr lang="zh-CN" altLang="en-US" sz="1400" dirty="0">
                          <a:solidFill>
                            <a:schemeClr val="bg1">
                              <a:lumMod val="50000"/>
                            </a:schemeClr>
                          </a:solidFill>
                          <a:effectLst/>
                          <a:latin typeface="+mj-ea"/>
                          <a:ea typeface="+mj-ea"/>
                        </a:rPr>
                        <a:t>，通过电子邮件提交。</a:t>
                      </a:r>
                    </a:p>
                  </a:txBody>
                  <a:tcPr/>
                </a:tc>
                <a:extLst>
                  <a:ext uri="{0D108BD9-81ED-4DB2-BD59-A6C34878D82A}">
                    <a16:rowId xmlns:a16="http://schemas.microsoft.com/office/drawing/2014/main" val="10003"/>
                  </a:ext>
                </a:extLst>
              </a:tr>
              <a:tr h="295422">
                <a:tc>
                  <a:txBody>
                    <a:bodyPr/>
                    <a:lstStyle/>
                    <a:p>
                      <a:pPr algn="r"/>
                      <a:r>
                        <a:rPr lang="en-US" altLang="zh-CN" sz="1400" dirty="0">
                          <a:solidFill>
                            <a:schemeClr val="bg1">
                              <a:lumMod val="50000"/>
                            </a:schemeClr>
                          </a:solidFill>
                          <a:effectLst/>
                          <a:latin typeface="+mj-ea"/>
                          <a:ea typeface="+mj-ea"/>
                        </a:rPr>
                        <a:t>5.5.</a:t>
                      </a:r>
                      <a:endParaRPr lang="zh-CN" altLang="en-US" sz="1400" dirty="0">
                        <a:solidFill>
                          <a:schemeClr val="bg1">
                            <a:lumMod val="50000"/>
                          </a:schemeClr>
                        </a:solidFill>
                        <a:effectLst/>
                        <a:latin typeface="+mj-ea"/>
                        <a:ea typeface="+mj-ea"/>
                      </a:endParaRPr>
                    </a:p>
                  </a:txBody>
                  <a:tcPr/>
                </a:tc>
                <a:tc>
                  <a:txBody>
                    <a:bodyPr/>
                    <a:lstStyle/>
                    <a:p>
                      <a:r>
                        <a:rPr lang="zh-CN" altLang="en-US" sz="1400" dirty="0">
                          <a:solidFill>
                            <a:schemeClr val="bg1">
                              <a:lumMod val="50000"/>
                            </a:schemeClr>
                          </a:solidFill>
                          <a:effectLst/>
                          <a:latin typeface="+mj-ea"/>
                          <a:ea typeface="+mj-ea"/>
                        </a:rPr>
                        <a:t>各项目小组开始设计实训系统的初级界面，界面场景至少包括如 </a:t>
                      </a:r>
                      <a:r>
                        <a:rPr lang="en-US" altLang="zh-CN" sz="1400" dirty="0">
                          <a:solidFill>
                            <a:schemeClr val="bg1">
                              <a:lumMod val="50000"/>
                            </a:schemeClr>
                          </a:solidFill>
                          <a:effectLst/>
                          <a:latin typeface="+mj-ea"/>
                          <a:ea typeface="+mj-ea"/>
                        </a:rPr>
                        <a:t>5.2.3.16.1.</a:t>
                      </a:r>
                      <a:r>
                        <a:rPr lang="zh-CN" altLang="en-US" sz="1400" dirty="0">
                          <a:solidFill>
                            <a:schemeClr val="bg1">
                              <a:lumMod val="50000"/>
                            </a:schemeClr>
                          </a:solidFill>
                          <a:effectLst/>
                          <a:latin typeface="+mj-ea"/>
                          <a:ea typeface="+mj-ea"/>
                        </a:rPr>
                        <a:t>内容，能够说明项目软件的功能实现环境。</a:t>
                      </a:r>
                    </a:p>
                  </a:txBody>
                  <a:tcPr/>
                </a:tc>
                <a:tc>
                  <a:txBody>
                    <a:bodyPr/>
                    <a:lstStyle/>
                    <a:p>
                      <a:r>
                        <a:rPr lang="zh-CN" altLang="en-US" sz="1400" dirty="0">
                          <a:solidFill>
                            <a:schemeClr val="bg1">
                              <a:lumMod val="50000"/>
                            </a:schemeClr>
                          </a:solidFill>
                          <a:effectLst/>
                          <a:latin typeface="+mj-ea"/>
                          <a:ea typeface="+mj-ea"/>
                        </a:rPr>
                        <a:t>无</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kern="1200" dirty="0">
                          <a:solidFill>
                            <a:schemeClr val="bg1">
                              <a:lumMod val="50000"/>
                            </a:schemeClr>
                          </a:solidFill>
                          <a:effectLst/>
                          <a:latin typeface="+mj-ea"/>
                          <a:ea typeface="+mj-ea"/>
                          <a:cs typeface="+mn-cs"/>
                        </a:rPr>
                        <a:t>项目负责人于下次课程开始之前使用</a:t>
                      </a:r>
                      <a:r>
                        <a:rPr lang="en-US" altLang="zh-CN" sz="1400" kern="1200" dirty="0">
                          <a:solidFill>
                            <a:schemeClr val="bg1">
                              <a:lumMod val="50000"/>
                            </a:schemeClr>
                          </a:solidFill>
                          <a:effectLst/>
                          <a:latin typeface="+mj-ea"/>
                          <a:ea typeface="+mj-ea"/>
                          <a:cs typeface="+mn-cs"/>
                        </a:rPr>
                        <a:t>word</a:t>
                      </a:r>
                      <a:r>
                        <a:rPr lang="zh-CN" altLang="en-US" sz="1400" kern="1200" dirty="0">
                          <a:solidFill>
                            <a:schemeClr val="bg1">
                              <a:lumMod val="50000"/>
                            </a:schemeClr>
                          </a:solidFill>
                          <a:effectLst/>
                          <a:latin typeface="+mj-ea"/>
                          <a:ea typeface="+mj-ea"/>
                          <a:cs typeface="+mn-cs"/>
                        </a:rPr>
                        <a:t>，通过电子邮件提交。</a:t>
                      </a:r>
                      <a:endParaRPr lang="zh-CN" altLang="en-US" sz="1400" dirty="0">
                        <a:solidFill>
                          <a:schemeClr val="bg1">
                            <a:lumMod val="50000"/>
                          </a:schemeClr>
                        </a:solidFill>
                        <a:effectLst/>
                        <a:latin typeface="+mj-ea"/>
                        <a:ea typeface="+mj-ea"/>
                      </a:endParaRPr>
                    </a:p>
                  </a:txBody>
                  <a:tcPr/>
                </a:tc>
                <a:extLst>
                  <a:ext uri="{0D108BD9-81ED-4DB2-BD59-A6C34878D82A}">
                    <a16:rowId xmlns:a16="http://schemas.microsoft.com/office/drawing/2014/main" val="10004"/>
                  </a:ext>
                </a:extLst>
              </a:tr>
              <a:tr h="295422">
                <a:tc>
                  <a:txBody>
                    <a:bodyPr/>
                    <a:lstStyle/>
                    <a:p>
                      <a:pPr algn="r"/>
                      <a:r>
                        <a:rPr lang="en-US" altLang="zh-CN" sz="1400" dirty="0">
                          <a:solidFill>
                            <a:schemeClr val="bg1">
                              <a:lumMod val="50000"/>
                            </a:schemeClr>
                          </a:solidFill>
                          <a:effectLst/>
                          <a:latin typeface="+mj-ea"/>
                          <a:ea typeface="+mj-ea"/>
                        </a:rPr>
                        <a:t>5.6.</a:t>
                      </a:r>
                      <a:endParaRPr lang="zh-CN" altLang="en-US" sz="1400" dirty="0">
                        <a:solidFill>
                          <a:schemeClr val="bg1">
                            <a:lumMod val="50000"/>
                          </a:schemeClr>
                        </a:solidFill>
                        <a:effectLst/>
                        <a:latin typeface="+mj-ea"/>
                        <a:ea typeface="+mj-ea"/>
                      </a:endParaRPr>
                    </a:p>
                  </a:txBody>
                  <a:tcPr/>
                </a:tc>
                <a:tc>
                  <a:txBody>
                    <a:bodyPr/>
                    <a:lstStyle/>
                    <a:p>
                      <a:r>
                        <a:rPr lang="zh-CN" altLang="en-US" sz="1400" dirty="0">
                          <a:solidFill>
                            <a:schemeClr val="bg1">
                              <a:lumMod val="50000"/>
                            </a:schemeClr>
                          </a:solidFill>
                          <a:effectLst/>
                          <a:latin typeface="+mj-ea"/>
                          <a:ea typeface="+mj-ea"/>
                        </a:rPr>
                        <a:t>各项目小组将项目软件界面的实现交付作为 </a:t>
                      </a:r>
                      <a:r>
                        <a:rPr lang="en-US" altLang="zh-CN" sz="1400" dirty="0">
                          <a:solidFill>
                            <a:schemeClr val="bg1">
                              <a:lumMod val="50000"/>
                            </a:schemeClr>
                          </a:solidFill>
                          <a:effectLst/>
                          <a:latin typeface="+mj-ea"/>
                          <a:ea typeface="+mj-ea"/>
                        </a:rPr>
                        <a:t>Product backlog </a:t>
                      </a:r>
                      <a:r>
                        <a:rPr lang="zh-CN" altLang="en-US" sz="1400" dirty="0">
                          <a:solidFill>
                            <a:schemeClr val="bg1">
                              <a:lumMod val="50000"/>
                            </a:schemeClr>
                          </a:solidFill>
                          <a:effectLst/>
                          <a:latin typeface="+mj-ea"/>
                          <a:ea typeface="+mj-ea"/>
                        </a:rPr>
                        <a:t>的之一或者更多，策划完成这个</a:t>
                      </a:r>
                      <a:r>
                        <a:rPr lang="en-US" altLang="zh-CN" sz="1400" dirty="0">
                          <a:solidFill>
                            <a:schemeClr val="bg1">
                              <a:lumMod val="50000"/>
                            </a:schemeClr>
                          </a:solidFill>
                          <a:effectLst/>
                          <a:latin typeface="+mj-ea"/>
                          <a:ea typeface="+mj-ea"/>
                        </a:rPr>
                        <a:t>product</a:t>
                      </a:r>
                      <a:r>
                        <a:rPr lang="en-US" altLang="zh-CN" sz="1400" baseline="0" dirty="0">
                          <a:solidFill>
                            <a:schemeClr val="bg1">
                              <a:lumMod val="50000"/>
                            </a:schemeClr>
                          </a:solidFill>
                          <a:effectLst/>
                          <a:latin typeface="+mj-ea"/>
                          <a:ea typeface="+mj-ea"/>
                        </a:rPr>
                        <a:t> backlog</a:t>
                      </a:r>
                      <a:r>
                        <a:rPr lang="zh-CN" altLang="en-US" sz="1400" baseline="0" dirty="0">
                          <a:solidFill>
                            <a:schemeClr val="bg1">
                              <a:lumMod val="50000"/>
                            </a:schemeClr>
                          </a:solidFill>
                          <a:effectLst/>
                          <a:latin typeface="+mj-ea"/>
                          <a:ea typeface="+mj-ea"/>
                        </a:rPr>
                        <a:t>，需要几个</a:t>
                      </a:r>
                      <a:r>
                        <a:rPr lang="en-US" altLang="zh-CN" sz="1400" baseline="0" dirty="0">
                          <a:solidFill>
                            <a:schemeClr val="bg1">
                              <a:lumMod val="50000"/>
                            </a:schemeClr>
                          </a:solidFill>
                          <a:effectLst/>
                          <a:latin typeface="+mj-ea"/>
                          <a:ea typeface="+mj-ea"/>
                        </a:rPr>
                        <a:t>sprint</a:t>
                      </a:r>
                      <a:r>
                        <a:rPr lang="zh-CN" altLang="en-US" sz="1400" baseline="0" dirty="0">
                          <a:solidFill>
                            <a:schemeClr val="bg1">
                              <a:lumMod val="50000"/>
                            </a:schemeClr>
                          </a:solidFill>
                          <a:effectLst/>
                          <a:latin typeface="+mj-ea"/>
                          <a:ea typeface="+mj-ea"/>
                        </a:rPr>
                        <a:t>，每个</a:t>
                      </a:r>
                      <a:r>
                        <a:rPr lang="en-US" altLang="zh-CN" sz="1400" baseline="0" dirty="0">
                          <a:solidFill>
                            <a:schemeClr val="bg1">
                              <a:lumMod val="50000"/>
                            </a:schemeClr>
                          </a:solidFill>
                          <a:effectLst/>
                          <a:latin typeface="+mj-ea"/>
                          <a:ea typeface="+mj-ea"/>
                        </a:rPr>
                        <a:t>sprint</a:t>
                      </a:r>
                      <a:r>
                        <a:rPr lang="zh-CN" altLang="en-US" sz="1400" baseline="0" dirty="0">
                          <a:solidFill>
                            <a:schemeClr val="bg1">
                              <a:lumMod val="50000"/>
                            </a:schemeClr>
                          </a:solidFill>
                          <a:effectLst/>
                          <a:latin typeface="+mj-ea"/>
                          <a:ea typeface="+mj-ea"/>
                        </a:rPr>
                        <a:t>中再安排哪些</a:t>
                      </a:r>
                      <a:r>
                        <a:rPr lang="en-US" altLang="zh-CN" sz="1400" baseline="0" dirty="0" err="1">
                          <a:solidFill>
                            <a:schemeClr val="bg1">
                              <a:lumMod val="50000"/>
                            </a:schemeClr>
                          </a:solidFill>
                          <a:effectLst/>
                          <a:latin typeface="+mj-ea"/>
                          <a:ea typeface="+mj-ea"/>
                        </a:rPr>
                        <a:t>bakclog</a:t>
                      </a:r>
                      <a:r>
                        <a:rPr lang="zh-CN" altLang="en-US" sz="1400" baseline="0" dirty="0">
                          <a:solidFill>
                            <a:schemeClr val="bg1">
                              <a:lumMod val="50000"/>
                            </a:schemeClr>
                          </a:solidFill>
                          <a:effectLst/>
                          <a:latin typeface="+mj-ea"/>
                          <a:ea typeface="+mj-ea"/>
                        </a:rPr>
                        <a:t>以及对应的工作任务？</a:t>
                      </a:r>
                      <a:endParaRPr lang="zh-CN" altLang="en-US" sz="1400" dirty="0">
                        <a:solidFill>
                          <a:schemeClr val="bg1">
                            <a:lumMod val="50000"/>
                          </a:schemeClr>
                        </a:solidFill>
                        <a:effectLst/>
                        <a:latin typeface="+mj-ea"/>
                        <a:ea typeface="+mj-ea"/>
                      </a:endParaRPr>
                    </a:p>
                  </a:txBody>
                  <a:tcPr/>
                </a:tc>
                <a:tc>
                  <a:txBody>
                    <a:bodyPr/>
                    <a:lstStyle/>
                    <a:p>
                      <a:r>
                        <a:rPr lang="zh-CN" altLang="en-US" sz="1400" dirty="0">
                          <a:solidFill>
                            <a:schemeClr val="bg1">
                              <a:lumMod val="50000"/>
                            </a:schemeClr>
                          </a:solidFill>
                          <a:effectLst/>
                          <a:latin typeface="+mj-ea"/>
                          <a:ea typeface="+mj-ea"/>
                        </a:rPr>
                        <a:t>无</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a:solidFill>
                            <a:schemeClr val="bg1">
                              <a:lumMod val="50000"/>
                            </a:schemeClr>
                          </a:solidFill>
                          <a:effectLst/>
                          <a:latin typeface="+mj-ea"/>
                          <a:ea typeface="+mj-ea"/>
                        </a:rPr>
                        <a:t>小组讨论确定，直接实现在各自项目的工作区内，下次课程开始之前检查。</a:t>
                      </a:r>
                      <a:endParaRPr lang="zh-CN" altLang="en-US" sz="1400" dirty="0">
                        <a:solidFill>
                          <a:schemeClr val="bg1">
                            <a:lumMod val="50000"/>
                          </a:schemeClr>
                        </a:solidFill>
                        <a:effectLst/>
                        <a:latin typeface="+mj-ea"/>
                        <a:ea typeface="+mj-ea"/>
                      </a:endParaRP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71344476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2"/>
          <p:cNvSpPr txBox="1">
            <a:spLocks noChangeArrowheads="1"/>
          </p:cNvSpPr>
          <p:nvPr/>
        </p:nvSpPr>
        <p:spPr bwMode="auto">
          <a:xfrm>
            <a:off x="1724025" y="384589"/>
            <a:ext cx="63246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2pPr>
            <a:lvl3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3pPr>
            <a:lvl4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4pPr>
            <a:lvl5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5pPr>
            <a:lvl6pPr marL="4572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6pPr>
            <a:lvl7pPr marL="9144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7pPr>
            <a:lvl8pPr marL="13716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8pPr>
            <a:lvl9pPr marL="18288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9pPr>
          </a:lstStyle>
          <a:p>
            <a:pPr eaLnBrk="1" hangingPunct="1">
              <a:buNone/>
              <a:defRPr/>
            </a:pPr>
            <a:r>
              <a:rPr lang="zh-CN" altLang="en-US" dirty="0">
                <a:latin typeface="微软雅黑" pitchFamily="34" charset="-122"/>
                <a:ea typeface="微软雅黑" pitchFamily="34" charset="-122"/>
              </a:rPr>
              <a:t>课程作业提示</a:t>
            </a: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1588" y="1162340"/>
            <a:ext cx="7108825" cy="553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889575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1702130" y="1128158"/>
            <a:ext cx="8740239" cy="1686294"/>
          </a:xfrm>
          <a:prstGeom prst="roundRect">
            <a:avLst>
              <a:gd name="adj" fmla="val 1301"/>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1.3. </a:t>
            </a:r>
            <a:r>
              <a:rPr lang="zh-CN" altLang="en-US" dirty="0"/>
              <a:t>用例与用例图</a:t>
            </a:r>
          </a:p>
        </p:txBody>
      </p:sp>
      <p:graphicFrame>
        <p:nvGraphicFramePr>
          <p:cNvPr id="3" name="表格 2"/>
          <p:cNvGraphicFramePr>
            <a:graphicFrameLocks noGrp="1"/>
          </p:cNvGraphicFramePr>
          <p:nvPr>
            <p:extLst>
              <p:ext uri="{D42A27DB-BD31-4B8C-83A1-F6EECF244321}">
                <p14:modId xmlns:p14="http://schemas.microsoft.com/office/powerpoint/2010/main" val="2863071849"/>
              </p:ext>
            </p:extLst>
          </p:nvPr>
        </p:nvGraphicFramePr>
        <p:xfrm>
          <a:off x="1744891" y="3091384"/>
          <a:ext cx="8621485" cy="2839510"/>
        </p:xfrm>
        <a:graphic>
          <a:graphicData uri="http://schemas.openxmlformats.org/drawingml/2006/table">
            <a:tbl>
              <a:tblPr firstRow="1" bandRow="1">
                <a:effectLst/>
                <a:tableStyleId>{5C22544A-7EE6-4342-B048-85BDC9FD1C3A}</a:tableStyleId>
              </a:tblPr>
              <a:tblGrid>
                <a:gridCol w="1157617">
                  <a:extLst>
                    <a:ext uri="{9D8B030D-6E8A-4147-A177-3AD203B41FA5}">
                      <a16:colId xmlns:a16="http://schemas.microsoft.com/office/drawing/2014/main" val="20000"/>
                    </a:ext>
                  </a:extLst>
                </a:gridCol>
                <a:gridCol w="7463868">
                  <a:extLst>
                    <a:ext uri="{9D8B030D-6E8A-4147-A177-3AD203B41FA5}">
                      <a16:colId xmlns:a16="http://schemas.microsoft.com/office/drawing/2014/main" val="20001"/>
                    </a:ext>
                  </a:extLst>
                </a:gridCol>
              </a:tblGrid>
              <a:tr h="1397489">
                <a:tc>
                  <a:txBody>
                    <a:bodyPr/>
                    <a:lstStyle/>
                    <a:p>
                      <a:pPr algn="r"/>
                      <a:r>
                        <a:rPr lang="zh-CN" altLang="en-US" sz="1600" b="0" dirty="0">
                          <a:solidFill>
                            <a:schemeClr val="bg1">
                              <a:lumMod val="50000"/>
                            </a:schemeClr>
                          </a:solidFill>
                          <a:latin typeface="+mj-ea"/>
                          <a:ea typeface="+mj-ea"/>
                        </a:rPr>
                        <a:t>用例：</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定义和描述用户从系统中获取价值的各种方法，为了获得一个想要的结果，可能需要执行一系列相当复杂的步骤；用户的动作不是决定因素，这些动作产生的结果的用途才是最关键的。用例图在一个高层次的图中对用户和系统之间的交互进行建模，这种图用一种很容易理解的格式来帮助客户和开发人员理解系统的意图和规模，随后这些用例可以被用来跟踪开发进度和指导开发活动；</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20941">
                <a:tc>
                  <a:txBody>
                    <a:bodyPr/>
                    <a:lstStyle/>
                    <a:p>
                      <a:pPr algn="r"/>
                      <a:r>
                        <a:rPr lang="zh-CN" altLang="en-US" sz="1600" b="0" dirty="0">
                          <a:solidFill>
                            <a:schemeClr val="bg1">
                              <a:lumMod val="50000"/>
                            </a:schemeClr>
                          </a:solidFill>
                          <a:latin typeface="+mj-ea"/>
                          <a:ea typeface="+mj-ea"/>
                        </a:rPr>
                        <a:t>用例规约：</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bg1">
                              <a:lumMod val="50000"/>
                            </a:schemeClr>
                          </a:solidFill>
                          <a:latin typeface="+mj-ea"/>
                          <a:ea typeface="+mj-ea"/>
                          <a:cs typeface="+mn-cs"/>
                        </a:rPr>
                        <a:t>用规定的格式文字说明用例，包括用户和系统之间的交互细节；</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82964">
                <a:tc>
                  <a:txBody>
                    <a:bodyPr/>
                    <a:lstStyle/>
                    <a:p>
                      <a:pPr algn="r"/>
                      <a:r>
                        <a:rPr lang="zh-CN" altLang="en-US" sz="1600" b="0" dirty="0">
                          <a:solidFill>
                            <a:schemeClr val="bg1">
                              <a:lumMod val="50000"/>
                            </a:schemeClr>
                          </a:solidFill>
                          <a:latin typeface="+mj-ea"/>
                          <a:ea typeface="+mj-ea"/>
                        </a:rPr>
                        <a:t>活动图：</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对用户和系统在用例中的交互进行可视化描述。</a:t>
                      </a:r>
                      <a:endParaRPr lang="en-US" altLang="zh-CN" sz="1600" b="0" dirty="0">
                        <a:solidFill>
                          <a:schemeClr val="bg1">
                            <a:lumMod val="50000"/>
                          </a:schemeClr>
                        </a:solidFill>
                        <a:latin typeface="+mj-ea"/>
                        <a:ea typeface="+mj-ea"/>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900" b="0" dirty="0">
                        <a:solidFill>
                          <a:schemeClr val="bg1">
                            <a:lumMod val="50000"/>
                          </a:schemeClr>
                        </a:solidFill>
                        <a:latin typeface="+mj-ea"/>
                        <a:ea typeface="+mj-ea"/>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zh-CN" altLang="en-US" sz="1200" b="0" dirty="0">
                          <a:solidFill>
                            <a:schemeClr val="bg1">
                              <a:lumMod val="50000"/>
                            </a:schemeClr>
                          </a:solidFill>
                          <a:latin typeface="+mj-ea"/>
                          <a:ea typeface="+mj-ea"/>
                        </a:rPr>
                        <a:t>活动图和日常所说的流程图的主要区别：</a:t>
                      </a:r>
                      <a:endParaRPr lang="en-US" altLang="zh-CN" sz="1200" b="0" dirty="0">
                        <a:solidFill>
                          <a:schemeClr val="bg1">
                            <a:lumMod val="50000"/>
                          </a:schemeClr>
                        </a:solidFill>
                        <a:latin typeface="+mj-ea"/>
                        <a:ea typeface="+mj-ea"/>
                      </a:endParaRP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zh-CN" altLang="en-US" sz="1200" b="0" dirty="0">
                          <a:solidFill>
                            <a:schemeClr val="bg1">
                              <a:lumMod val="50000"/>
                            </a:schemeClr>
                          </a:solidFill>
                          <a:latin typeface="+mj-ea"/>
                          <a:ea typeface="+mj-ea"/>
                        </a:rPr>
                        <a:t>活动图描述用例相关人为了完成用例目标需要参与或者执行的活动的序列；</a:t>
                      </a:r>
                      <a:endParaRPr lang="en-US" altLang="zh-CN" sz="1200" b="0" dirty="0">
                        <a:solidFill>
                          <a:schemeClr val="bg1">
                            <a:lumMod val="50000"/>
                          </a:schemeClr>
                        </a:solidFill>
                        <a:latin typeface="+mj-ea"/>
                        <a:ea typeface="+mj-ea"/>
                      </a:endParaRP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zh-CN" altLang="en-US" sz="1200" b="0" dirty="0">
                          <a:solidFill>
                            <a:schemeClr val="bg1">
                              <a:lumMod val="50000"/>
                            </a:schemeClr>
                          </a:solidFill>
                          <a:latin typeface="+mj-ea"/>
                          <a:ea typeface="+mj-ea"/>
                        </a:rPr>
                        <a:t>流程图描述某个工作产品从初始化到完成其用途生命周期的需要进行加工的各个工序环节序列。</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6905" y="1304555"/>
            <a:ext cx="5876925"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59075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1.3.1. </a:t>
            </a:r>
            <a:r>
              <a:rPr lang="zh-CN" altLang="en-US" dirty="0"/>
              <a:t>用例关系简单说明</a:t>
            </a:r>
          </a:p>
        </p:txBody>
      </p:sp>
      <p:graphicFrame>
        <p:nvGraphicFramePr>
          <p:cNvPr id="6" name="表格 5"/>
          <p:cNvGraphicFramePr>
            <a:graphicFrameLocks noGrp="1"/>
          </p:cNvGraphicFramePr>
          <p:nvPr>
            <p:extLst>
              <p:ext uri="{D42A27DB-BD31-4B8C-83A1-F6EECF244321}">
                <p14:modId xmlns:p14="http://schemas.microsoft.com/office/powerpoint/2010/main" val="1337550055"/>
              </p:ext>
            </p:extLst>
          </p:nvPr>
        </p:nvGraphicFramePr>
        <p:xfrm>
          <a:off x="1833562" y="4012053"/>
          <a:ext cx="8429662" cy="2543126"/>
        </p:xfrm>
        <a:graphic>
          <a:graphicData uri="http://schemas.openxmlformats.org/drawingml/2006/table">
            <a:tbl>
              <a:tblPr firstRow="1" bandRow="1">
                <a:tableStyleId>{5C22544A-7EE6-4342-B048-85BDC9FD1C3A}</a:tableStyleId>
              </a:tblPr>
              <a:tblGrid>
                <a:gridCol w="1413846">
                  <a:extLst>
                    <a:ext uri="{9D8B030D-6E8A-4147-A177-3AD203B41FA5}">
                      <a16:colId xmlns:a16="http://schemas.microsoft.com/office/drawing/2014/main" val="20000"/>
                    </a:ext>
                  </a:extLst>
                </a:gridCol>
                <a:gridCol w="7015816">
                  <a:extLst>
                    <a:ext uri="{9D8B030D-6E8A-4147-A177-3AD203B41FA5}">
                      <a16:colId xmlns:a16="http://schemas.microsoft.com/office/drawing/2014/main" val="20001"/>
                    </a:ext>
                  </a:extLst>
                </a:gridCol>
              </a:tblGrid>
              <a:tr h="975583">
                <a:tc>
                  <a:txBody>
                    <a:bodyPr/>
                    <a:lstStyle/>
                    <a:p>
                      <a:pPr algn="r"/>
                      <a:r>
                        <a:rPr lang="zh-CN" altLang="en-US" sz="1400" b="1" dirty="0">
                          <a:solidFill>
                            <a:schemeClr val="bg1"/>
                          </a:solidFill>
                          <a:latin typeface="+mj-ea"/>
                          <a:ea typeface="+mj-ea"/>
                        </a:rPr>
                        <a:t>关联</a:t>
                      </a:r>
                      <a:endParaRPr lang="en-US" altLang="zh-CN" sz="1400" b="1" dirty="0">
                        <a:solidFill>
                          <a:schemeClr val="bg1"/>
                        </a:solidFill>
                        <a:latin typeface="+mj-ea"/>
                        <a:ea typeface="+mj-ea"/>
                      </a:endParaRPr>
                    </a:p>
                    <a:p>
                      <a:pPr algn="r"/>
                      <a:r>
                        <a:rPr lang="zh-CN" altLang="en-US" sz="1400" b="1" dirty="0">
                          <a:solidFill>
                            <a:schemeClr val="bg1"/>
                          </a:solidFill>
                          <a:latin typeface="+mj-ea"/>
                          <a:ea typeface="+mj-ea"/>
                        </a:rPr>
                        <a:t>（</a:t>
                      </a:r>
                      <a:r>
                        <a:rPr lang="en-US" altLang="zh-CN" sz="1400" b="1" dirty="0">
                          <a:solidFill>
                            <a:schemeClr val="bg1"/>
                          </a:solidFill>
                          <a:latin typeface="+mj-ea"/>
                          <a:ea typeface="+mj-ea"/>
                        </a:rPr>
                        <a:t>Association</a:t>
                      </a:r>
                      <a:r>
                        <a:rPr lang="zh-CN" altLang="en-US" sz="1400" b="1" dirty="0">
                          <a:solidFill>
                            <a:schemeClr val="bg1"/>
                          </a:solidFill>
                          <a:latin typeface="+mj-ea"/>
                          <a:ea typeface="+mj-ea"/>
                        </a:rPr>
                        <a:t>）</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solidFill>
                          <a:latin typeface="+mj-ea"/>
                          <a:ea typeface="+mj-ea"/>
                        </a:rPr>
                        <a:t>标志参与者和用例之间的交互，每个关联成为用例描述中加以解释的对话，而每个用例描述又提供了一组脚本，它有助于开发测试用例。</a:t>
                      </a:r>
                      <a:endParaRPr lang="en-US" altLang="zh-CN" sz="1400" b="0" dirty="0">
                        <a:solidFill>
                          <a:schemeClr val="bg1"/>
                        </a:solidFill>
                        <a:latin typeface="+mj-ea"/>
                        <a:ea typeface="+mj-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i="1" dirty="0">
                          <a:solidFill>
                            <a:srgbClr val="FF0000"/>
                          </a:solidFill>
                          <a:latin typeface="+mj-ea"/>
                          <a:ea typeface="+mj-ea"/>
                        </a:rPr>
                        <a:t>消费者 使用 “点菜”用例 完成点菜的过程和目的，告知餐馆自己希望吃到什么样的菜。</a:t>
                      </a:r>
                      <a:endParaRPr lang="en-US" altLang="zh-CN" sz="1400" b="0" i="1" dirty="0">
                        <a:solidFill>
                          <a:srgbClr val="FF0000"/>
                        </a:solidFill>
                        <a:latin typeface="+mj-ea"/>
                        <a:ea typeface="+mj-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i="1" dirty="0">
                          <a:solidFill>
                            <a:srgbClr val="FF0000"/>
                          </a:solidFill>
                          <a:latin typeface="+mj-ea"/>
                          <a:ea typeface="+mj-ea"/>
                        </a:rPr>
                        <a:t>服务员 使用 “登记菜谱”用例记录消费者的的期望，并告知餐馆厨房</a:t>
                      </a:r>
                      <a:r>
                        <a:rPr lang="en-US" altLang="zh-CN" sz="1400" b="0" i="1" dirty="0">
                          <a:solidFill>
                            <a:srgbClr val="FF0000"/>
                          </a:solidFill>
                          <a:latin typeface="+mj-ea"/>
                          <a:ea typeface="+mj-ea"/>
                        </a:rPr>
                        <a:t>……</a:t>
                      </a:r>
                      <a:endParaRPr lang="zh-CN" altLang="en-US" sz="1400" b="0" i="1" dirty="0">
                        <a:solidFill>
                          <a:srgbClr val="FF000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783772">
                <a:tc>
                  <a:txBody>
                    <a:bodyPr/>
                    <a:lstStyle/>
                    <a:p>
                      <a:pPr algn="r"/>
                      <a:r>
                        <a:rPr lang="zh-CN" altLang="en-US" sz="1400" b="1" dirty="0">
                          <a:solidFill>
                            <a:schemeClr val="bg1"/>
                          </a:solidFill>
                          <a:latin typeface="+mj-ea"/>
                          <a:ea typeface="+mj-ea"/>
                        </a:rPr>
                        <a:t>包含关系</a:t>
                      </a:r>
                      <a:endParaRPr lang="en-US" altLang="zh-CN" sz="1400" b="1" dirty="0">
                        <a:solidFill>
                          <a:schemeClr val="bg1"/>
                        </a:solidFill>
                        <a:latin typeface="+mj-ea"/>
                        <a:ea typeface="+mj-ea"/>
                      </a:endParaRPr>
                    </a:p>
                    <a:p>
                      <a:pPr algn="r"/>
                      <a:r>
                        <a:rPr lang="zh-CN" altLang="en-US" sz="1400" b="1" dirty="0">
                          <a:solidFill>
                            <a:schemeClr val="bg1"/>
                          </a:solidFill>
                          <a:latin typeface="+mj-ea"/>
                          <a:ea typeface="+mj-ea"/>
                        </a:rPr>
                        <a:t>（</a:t>
                      </a:r>
                      <a:r>
                        <a:rPr lang="en-US" altLang="zh-CN" sz="1400" b="1" dirty="0">
                          <a:solidFill>
                            <a:schemeClr val="bg1"/>
                          </a:solidFill>
                          <a:latin typeface="+mj-ea"/>
                          <a:ea typeface="+mj-ea"/>
                        </a:rPr>
                        <a:t>Include</a:t>
                      </a:r>
                      <a:r>
                        <a:rPr lang="zh-CN" altLang="en-US" sz="1400" b="1" dirty="0">
                          <a:solidFill>
                            <a:schemeClr val="bg1"/>
                          </a:solidFill>
                          <a:latin typeface="+mj-ea"/>
                          <a:ea typeface="+mj-ea"/>
                        </a:rPr>
                        <a:t>）</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solidFill>
                          <a:latin typeface="+mj-ea"/>
                          <a:ea typeface="+mj-ea"/>
                        </a:rPr>
                        <a:t>标志着一个可以重用的用例，它可以被无条件地集成到其他用例中，什么时候或者为什么调用该用例取决于调用它的用例。</a:t>
                      </a:r>
                      <a:endParaRPr lang="en-US" altLang="zh-CN" sz="1400" b="0" dirty="0">
                        <a:solidFill>
                          <a:schemeClr val="bg1"/>
                        </a:solidFill>
                        <a:latin typeface="+mj-ea"/>
                        <a:ea typeface="+mj-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i="1" dirty="0">
                          <a:solidFill>
                            <a:srgbClr val="FF0000"/>
                          </a:solidFill>
                          <a:latin typeface="+mj-ea"/>
                          <a:ea typeface="+mj-ea"/>
                        </a:rPr>
                        <a:t>对于消费者：</a:t>
                      </a:r>
                      <a:r>
                        <a:rPr lang="zh-CN" altLang="en-US" sz="1400" b="0" i="1" kern="1200" dirty="0">
                          <a:solidFill>
                            <a:srgbClr val="FF0000"/>
                          </a:solidFill>
                          <a:latin typeface="+mj-ea"/>
                          <a:ea typeface="+mj-ea"/>
                          <a:cs typeface="+mn-cs"/>
                        </a:rPr>
                        <a:t>用例</a:t>
                      </a:r>
                      <a:r>
                        <a:rPr lang="en-US" altLang="zh-CN" sz="1400" b="0" i="1" dirty="0">
                          <a:solidFill>
                            <a:srgbClr val="FF0000"/>
                          </a:solidFill>
                          <a:latin typeface="+mj-ea"/>
                          <a:ea typeface="+mj-ea"/>
                        </a:rPr>
                        <a:t>“</a:t>
                      </a:r>
                      <a:r>
                        <a:rPr lang="zh-CN" altLang="en-US" sz="1400" b="0" i="1" dirty="0">
                          <a:solidFill>
                            <a:srgbClr val="FF0000"/>
                          </a:solidFill>
                          <a:latin typeface="+mj-ea"/>
                          <a:ea typeface="+mj-ea"/>
                        </a:rPr>
                        <a:t>点菜</a:t>
                      </a:r>
                      <a:r>
                        <a:rPr lang="en-US" altLang="zh-CN" sz="1400" b="0" i="1" dirty="0">
                          <a:solidFill>
                            <a:srgbClr val="FF0000"/>
                          </a:solidFill>
                          <a:latin typeface="+mj-ea"/>
                          <a:ea typeface="+mj-ea"/>
                        </a:rPr>
                        <a:t>”</a:t>
                      </a:r>
                      <a:r>
                        <a:rPr lang="zh-CN" altLang="en-US" sz="1400" b="0" i="1" dirty="0">
                          <a:solidFill>
                            <a:srgbClr val="FF0000"/>
                          </a:solidFill>
                          <a:latin typeface="+mj-ea"/>
                          <a:ea typeface="+mj-ea"/>
                        </a:rPr>
                        <a:t> 是否完成，必须依赖用例“登记菜谱” ；</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83771">
                <a:tc>
                  <a:txBody>
                    <a:bodyPr/>
                    <a:lstStyle/>
                    <a:p>
                      <a:pPr algn="r"/>
                      <a:r>
                        <a:rPr lang="zh-CN" altLang="en-US" sz="1400" b="1" dirty="0">
                          <a:solidFill>
                            <a:schemeClr val="bg1"/>
                          </a:solidFill>
                          <a:latin typeface="+mj-ea"/>
                          <a:ea typeface="+mj-ea"/>
                        </a:rPr>
                        <a:t>扩展关系</a:t>
                      </a:r>
                      <a:endParaRPr lang="en-US" altLang="zh-CN" sz="1400" b="1" dirty="0">
                        <a:solidFill>
                          <a:schemeClr val="bg1"/>
                        </a:solidFill>
                        <a:latin typeface="+mj-ea"/>
                        <a:ea typeface="+mj-ea"/>
                      </a:endParaRPr>
                    </a:p>
                    <a:p>
                      <a:pPr algn="r"/>
                      <a:r>
                        <a:rPr lang="zh-CN" altLang="en-US" sz="1400" b="1" dirty="0">
                          <a:solidFill>
                            <a:schemeClr val="bg1"/>
                          </a:solidFill>
                          <a:latin typeface="+mj-ea"/>
                          <a:ea typeface="+mj-ea"/>
                        </a:rPr>
                        <a:t>（</a:t>
                      </a:r>
                      <a:r>
                        <a:rPr lang="en-US" altLang="zh-CN" sz="1400" b="1" dirty="0">
                          <a:solidFill>
                            <a:schemeClr val="bg1"/>
                          </a:solidFill>
                          <a:latin typeface="+mj-ea"/>
                          <a:ea typeface="+mj-ea"/>
                        </a:rPr>
                        <a:t>Extend</a:t>
                      </a:r>
                      <a:r>
                        <a:rPr lang="zh-CN" altLang="en-US" sz="1400" b="1" dirty="0">
                          <a:solidFill>
                            <a:schemeClr val="bg1"/>
                          </a:solidFill>
                          <a:latin typeface="+mj-ea"/>
                          <a:ea typeface="+mj-ea"/>
                        </a:rPr>
                        <a:t>）</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solidFill>
                          <a:latin typeface="+mj-ea"/>
                          <a:ea typeface="+mj-ea"/>
                        </a:rPr>
                        <a:t>指的是一个可以重用的用例被另外一个用例有条件地打断，以增加其功能；什么时候使用扩展用例取决于扩展用例。</a:t>
                      </a:r>
                      <a:endParaRPr lang="en-US" altLang="zh-CN" sz="1400" b="0" dirty="0">
                        <a:solidFill>
                          <a:schemeClr val="bg1"/>
                        </a:solidFill>
                        <a:latin typeface="+mj-ea"/>
                        <a:ea typeface="+mj-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i="1" dirty="0">
                          <a:solidFill>
                            <a:srgbClr val="FF0000"/>
                          </a:solidFill>
                          <a:latin typeface="+mj-ea"/>
                          <a:ea typeface="+mj-ea"/>
                        </a:rPr>
                        <a:t>对于消费者：用例“点菜”完成的过程中，随时可以“查阅菜单”；</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pic>
        <p:nvPicPr>
          <p:cNvPr id="30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3563" y="1188281"/>
            <a:ext cx="8523287" cy="2633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806427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1.3.1. </a:t>
            </a:r>
            <a:r>
              <a:rPr lang="zh-CN" altLang="en-US" dirty="0"/>
              <a:t>用例图的概念与描述目标</a:t>
            </a:r>
          </a:p>
        </p:txBody>
      </p:sp>
      <p:graphicFrame>
        <p:nvGraphicFramePr>
          <p:cNvPr id="3" name="表格 2"/>
          <p:cNvGraphicFramePr>
            <a:graphicFrameLocks noGrp="1"/>
          </p:cNvGraphicFramePr>
          <p:nvPr>
            <p:extLst>
              <p:ext uri="{D42A27DB-BD31-4B8C-83A1-F6EECF244321}">
                <p14:modId xmlns:p14="http://schemas.microsoft.com/office/powerpoint/2010/main" val="2756048637"/>
              </p:ext>
            </p:extLst>
          </p:nvPr>
        </p:nvGraphicFramePr>
        <p:xfrm>
          <a:off x="1784575" y="1445858"/>
          <a:ext cx="8429662" cy="4839753"/>
        </p:xfrm>
        <a:graphic>
          <a:graphicData uri="http://schemas.openxmlformats.org/drawingml/2006/table">
            <a:tbl>
              <a:tblPr firstRow="1" bandRow="1">
                <a:tableStyleId>{5C22544A-7EE6-4342-B048-85BDC9FD1C3A}</a:tableStyleId>
              </a:tblPr>
              <a:tblGrid>
                <a:gridCol w="3040765">
                  <a:extLst>
                    <a:ext uri="{9D8B030D-6E8A-4147-A177-3AD203B41FA5}">
                      <a16:colId xmlns:a16="http://schemas.microsoft.com/office/drawing/2014/main" val="20000"/>
                    </a:ext>
                  </a:extLst>
                </a:gridCol>
                <a:gridCol w="5388897">
                  <a:extLst>
                    <a:ext uri="{9D8B030D-6E8A-4147-A177-3AD203B41FA5}">
                      <a16:colId xmlns:a16="http://schemas.microsoft.com/office/drawing/2014/main" val="20001"/>
                    </a:ext>
                  </a:extLst>
                </a:gridCol>
              </a:tblGrid>
              <a:tr h="715452">
                <a:tc>
                  <a:txBody>
                    <a:bodyPr/>
                    <a:lstStyle/>
                    <a:p>
                      <a:pPr algn="r"/>
                      <a:r>
                        <a:rPr lang="zh-CN" altLang="en-US" sz="1600" b="1" dirty="0">
                          <a:solidFill>
                            <a:schemeClr val="bg1"/>
                          </a:solidFill>
                          <a:latin typeface="+mj-ea"/>
                          <a:ea typeface="+mj-ea"/>
                        </a:rPr>
                        <a:t>参与者</a:t>
                      </a:r>
                      <a:endParaRPr lang="en-US" altLang="zh-CN" sz="1600" b="1" dirty="0">
                        <a:solidFill>
                          <a:schemeClr val="bg1"/>
                        </a:solidFill>
                        <a:latin typeface="+mj-ea"/>
                        <a:ea typeface="+mj-ea"/>
                      </a:endParaRPr>
                    </a:p>
                    <a:p>
                      <a:pPr algn="r"/>
                      <a:r>
                        <a:rPr lang="zh-CN" altLang="en-US" sz="1600" b="1" dirty="0">
                          <a:solidFill>
                            <a:schemeClr val="bg1"/>
                          </a:solidFill>
                          <a:latin typeface="+mj-ea"/>
                          <a:ea typeface="+mj-ea"/>
                        </a:rPr>
                        <a:t>（</a:t>
                      </a:r>
                      <a:r>
                        <a:rPr lang="en-US" altLang="zh-CN" sz="1600" b="1" dirty="0">
                          <a:solidFill>
                            <a:schemeClr val="bg1"/>
                          </a:solidFill>
                          <a:latin typeface="+mj-ea"/>
                          <a:ea typeface="+mj-ea"/>
                        </a:rPr>
                        <a:t>Actor</a:t>
                      </a:r>
                      <a:r>
                        <a:rPr lang="zh-CN" altLang="en-US" sz="1600" b="1" dirty="0">
                          <a:solidFill>
                            <a:schemeClr val="bg1"/>
                          </a:solidFill>
                          <a:latin typeface="+mj-ea"/>
                          <a:ea typeface="+mj-ea"/>
                        </a:rPr>
                        <a:t>）</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solidFill>
                          <a:latin typeface="+mj-ea"/>
                          <a:ea typeface="+mj-ea"/>
                        </a:rPr>
                        <a:t>参与系统成功操作的某个人、系统、设备甚至是企业所扮演的角色。</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26275">
                <a:tc>
                  <a:txBody>
                    <a:bodyPr/>
                    <a:lstStyle/>
                    <a:p>
                      <a:pPr algn="r"/>
                      <a:r>
                        <a:rPr lang="zh-CN" altLang="en-US" sz="1600" b="1" dirty="0">
                          <a:solidFill>
                            <a:schemeClr val="bg1"/>
                          </a:solidFill>
                          <a:latin typeface="+mj-ea"/>
                          <a:ea typeface="+mj-ea"/>
                        </a:rPr>
                        <a:t>用例</a:t>
                      </a:r>
                      <a:endParaRPr lang="en-US" altLang="zh-CN" sz="1600" b="1" dirty="0">
                        <a:solidFill>
                          <a:schemeClr val="bg1"/>
                        </a:solidFill>
                        <a:latin typeface="+mj-ea"/>
                        <a:ea typeface="+mj-ea"/>
                      </a:endParaRPr>
                    </a:p>
                    <a:p>
                      <a:pPr algn="r"/>
                      <a:r>
                        <a:rPr lang="zh-CN" altLang="en-US" sz="1600" b="1" dirty="0">
                          <a:solidFill>
                            <a:schemeClr val="bg1"/>
                          </a:solidFill>
                          <a:latin typeface="+mj-ea"/>
                          <a:ea typeface="+mj-ea"/>
                        </a:rPr>
                        <a:t>（</a:t>
                      </a:r>
                      <a:r>
                        <a:rPr lang="en-US" altLang="zh-CN" sz="1600" b="1" dirty="0">
                          <a:solidFill>
                            <a:schemeClr val="bg1"/>
                          </a:solidFill>
                          <a:latin typeface="+mj-ea"/>
                          <a:ea typeface="+mj-ea"/>
                        </a:rPr>
                        <a:t>Use Case</a:t>
                      </a:r>
                      <a:r>
                        <a:rPr lang="zh-CN" altLang="en-US" sz="1600" b="1" dirty="0">
                          <a:solidFill>
                            <a:schemeClr val="bg1"/>
                          </a:solidFill>
                          <a:latin typeface="+mj-ea"/>
                          <a:ea typeface="+mj-ea"/>
                        </a:rPr>
                        <a:t>）</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bg1"/>
                          </a:solidFill>
                          <a:latin typeface="+mj-ea"/>
                          <a:ea typeface="+mj-ea"/>
                          <a:cs typeface="+mn-cs"/>
                        </a:rPr>
                        <a:t>标志着系统的某个关键行为；如果没有该行为，系统将不能满足参与者的需求；每个用例都表达了系统必须达到的目标或者必须产生的结果。</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38151">
                <a:tc>
                  <a:txBody>
                    <a:bodyPr/>
                    <a:lstStyle/>
                    <a:p>
                      <a:pPr algn="r"/>
                      <a:r>
                        <a:rPr lang="zh-CN" altLang="en-US" sz="1600" b="1" dirty="0">
                          <a:solidFill>
                            <a:schemeClr val="bg1"/>
                          </a:solidFill>
                          <a:latin typeface="+mj-ea"/>
                          <a:ea typeface="+mj-ea"/>
                        </a:rPr>
                        <a:t>关联</a:t>
                      </a:r>
                      <a:endParaRPr lang="en-US" altLang="zh-CN" sz="1600" b="1" dirty="0">
                        <a:solidFill>
                          <a:schemeClr val="bg1"/>
                        </a:solidFill>
                        <a:latin typeface="+mj-ea"/>
                        <a:ea typeface="+mj-ea"/>
                      </a:endParaRPr>
                    </a:p>
                    <a:p>
                      <a:pPr algn="r"/>
                      <a:r>
                        <a:rPr lang="zh-CN" altLang="en-US" sz="1600" b="1" dirty="0">
                          <a:solidFill>
                            <a:schemeClr val="bg1"/>
                          </a:solidFill>
                          <a:latin typeface="+mj-ea"/>
                          <a:ea typeface="+mj-ea"/>
                        </a:rPr>
                        <a:t>（</a:t>
                      </a:r>
                      <a:r>
                        <a:rPr lang="en-US" altLang="zh-CN" sz="1600" b="1" dirty="0">
                          <a:solidFill>
                            <a:schemeClr val="bg1"/>
                          </a:solidFill>
                          <a:latin typeface="+mj-ea"/>
                          <a:ea typeface="+mj-ea"/>
                        </a:rPr>
                        <a:t>Association</a:t>
                      </a:r>
                      <a:r>
                        <a:rPr lang="zh-CN" altLang="en-US" sz="1600" b="1" dirty="0">
                          <a:solidFill>
                            <a:schemeClr val="bg1"/>
                          </a:solidFill>
                          <a:latin typeface="+mj-ea"/>
                          <a:ea typeface="+mj-ea"/>
                        </a:rPr>
                        <a:t>）</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solidFill>
                          <a:latin typeface="+mj-ea"/>
                          <a:ea typeface="+mj-ea"/>
                        </a:rPr>
                        <a:t>标志参与者和用例之间的交互，每个关联成为用例描述中加以解释的对话，而每个用例描述又提供了一组脚本，它有助于开发测试用例。</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48146">
                <a:tc>
                  <a:txBody>
                    <a:bodyPr/>
                    <a:lstStyle/>
                    <a:p>
                      <a:pPr algn="r"/>
                      <a:r>
                        <a:rPr lang="zh-CN" altLang="en-US" sz="1600" b="1" dirty="0">
                          <a:solidFill>
                            <a:schemeClr val="bg1"/>
                          </a:solidFill>
                          <a:latin typeface="+mj-ea"/>
                          <a:ea typeface="+mj-ea"/>
                        </a:rPr>
                        <a:t>包含关系</a:t>
                      </a:r>
                      <a:endParaRPr lang="en-US" altLang="zh-CN" sz="1600" b="1" dirty="0">
                        <a:solidFill>
                          <a:schemeClr val="bg1"/>
                        </a:solidFill>
                        <a:latin typeface="+mj-ea"/>
                        <a:ea typeface="+mj-ea"/>
                      </a:endParaRPr>
                    </a:p>
                    <a:p>
                      <a:pPr algn="r"/>
                      <a:r>
                        <a:rPr lang="zh-CN" altLang="en-US" sz="1600" b="1" dirty="0">
                          <a:solidFill>
                            <a:schemeClr val="bg1"/>
                          </a:solidFill>
                          <a:latin typeface="+mj-ea"/>
                          <a:ea typeface="+mj-ea"/>
                        </a:rPr>
                        <a:t>（</a:t>
                      </a:r>
                      <a:r>
                        <a:rPr lang="en-US" altLang="zh-CN" sz="1600" b="1" dirty="0">
                          <a:solidFill>
                            <a:schemeClr val="bg1"/>
                          </a:solidFill>
                          <a:latin typeface="+mj-ea"/>
                          <a:ea typeface="+mj-ea"/>
                        </a:rPr>
                        <a:t>Include</a:t>
                      </a:r>
                      <a:r>
                        <a:rPr lang="zh-CN" altLang="en-US" sz="1600" b="1" dirty="0">
                          <a:solidFill>
                            <a:schemeClr val="bg1"/>
                          </a:solidFill>
                          <a:latin typeface="+mj-ea"/>
                          <a:ea typeface="+mj-ea"/>
                        </a:rPr>
                        <a:t>）</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solidFill>
                          <a:latin typeface="+mj-ea"/>
                          <a:ea typeface="+mj-ea"/>
                        </a:rPr>
                        <a:t>标志着一个可以重用的用例，它可以被无条件地集成到其他用例中，什么时候或者为什么调用该用例取决于调用它的用例。</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736270">
                <a:tc>
                  <a:txBody>
                    <a:bodyPr/>
                    <a:lstStyle/>
                    <a:p>
                      <a:pPr algn="r"/>
                      <a:r>
                        <a:rPr lang="zh-CN" altLang="en-US" sz="1600" b="1" dirty="0">
                          <a:solidFill>
                            <a:schemeClr val="bg1"/>
                          </a:solidFill>
                          <a:latin typeface="+mj-ea"/>
                          <a:ea typeface="+mj-ea"/>
                        </a:rPr>
                        <a:t>扩展关系</a:t>
                      </a:r>
                      <a:endParaRPr lang="en-US" altLang="zh-CN" sz="1600" b="1" dirty="0">
                        <a:solidFill>
                          <a:schemeClr val="bg1"/>
                        </a:solidFill>
                        <a:latin typeface="+mj-ea"/>
                        <a:ea typeface="+mj-ea"/>
                      </a:endParaRPr>
                    </a:p>
                    <a:p>
                      <a:pPr algn="r"/>
                      <a:r>
                        <a:rPr lang="zh-CN" altLang="en-US" sz="1600" b="1" dirty="0">
                          <a:solidFill>
                            <a:schemeClr val="bg1"/>
                          </a:solidFill>
                          <a:latin typeface="+mj-ea"/>
                          <a:ea typeface="+mj-ea"/>
                        </a:rPr>
                        <a:t>（</a:t>
                      </a:r>
                      <a:r>
                        <a:rPr lang="en-US" altLang="zh-CN" sz="1600" b="1" dirty="0">
                          <a:solidFill>
                            <a:schemeClr val="bg1"/>
                          </a:solidFill>
                          <a:latin typeface="+mj-ea"/>
                          <a:ea typeface="+mj-ea"/>
                        </a:rPr>
                        <a:t>Extend</a:t>
                      </a:r>
                      <a:r>
                        <a:rPr lang="zh-CN" altLang="en-US" sz="1600" b="1" dirty="0">
                          <a:solidFill>
                            <a:schemeClr val="bg1"/>
                          </a:solidFill>
                          <a:latin typeface="+mj-ea"/>
                          <a:ea typeface="+mj-ea"/>
                        </a:rPr>
                        <a:t>）</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solidFill>
                          <a:latin typeface="+mj-ea"/>
                          <a:ea typeface="+mj-ea"/>
                        </a:rPr>
                        <a:t>指的是一个可以重用的用例被另外一个用例用条件地打断，以增加其功能；什么时候使用扩展用例取决于扩展用例。</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700645">
                <a:tc>
                  <a:txBody>
                    <a:bodyPr/>
                    <a:lstStyle/>
                    <a:p>
                      <a:pPr algn="r"/>
                      <a:r>
                        <a:rPr lang="zh-CN" altLang="en-US" sz="1600" b="1" dirty="0">
                          <a:solidFill>
                            <a:schemeClr val="bg1"/>
                          </a:solidFill>
                          <a:latin typeface="+mj-ea"/>
                          <a:ea typeface="+mj-ea"/>
                        </a:rPr>
                        <a:t>泛化</a:t>
                      </a:r>
                      <a:endParaRPr lang="en-US" altLang="zh-CN" sz="1600" b="1" dirty="0">
                        <a:solidFill>
                          <a:schemeClr val="bg1"/>
                        </a:solidFill>
                        <a:latin typeface="+mj-ea"/>
                        <a:ea typeface="+mj-ea"/>
                      </a:endParaRPr>
                    </a:p>
                    <a:p>
                      <a:pPr algn="r"/>
                      <a:r>
                        <a:rPr lang="zh-CN" altLang="en-US" sz="1600" b="1" dirty="0">
                          <a:solidFill>
                            <a:schemeClr val="bg1"/>
                          </a:solidFill>
                          <a:latin typeface="+mj-ea"/>
                          <a:ea typeface="+mj-ea"/>
                        </a:rPr>
                        <a:t>（</a:t>
                      </a:r>
                      <a:r>
                        <a:rPr lang="en-US" altLang="zh-CN" sz="1600" b="1" dirty="0">
                          <a:solidFill>
                            <a:schemeClr val="bg1"/>
                          </a:solidFill>
                          <a:latin typeface="+mj-ea"/>
                          <a:ea typeface="+mj-ea"/>
                        </a:rPr>
                        <a:t>Generalization</a:t>
                      </a:r>
                      <a:r>
                        <a:rPr lang="zh-CN" altLang="en-US" sz="1600" b="1" dirty="0">
                          <a:solidFill>
                            <a:schemeClr val="bg1"/>
                          </a:solidFill>
                          <a:latin typeface="+mj-ea"/>
                          <a:ea typeface="+mj-ea"/>
                        </a:rPr>
                        <a:t>）</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solidFill>
                          <a:latin typeface="+mj-ea"/>
                          <a:ea typeface="+mj-ea"/>
                        </a:rPr>
                        <a:t>指的是参与者之间或者用例之间的继承关系。</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9650" y="1388012"/>
            <a:ext cx="475940" cy="82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4993" y="2265836"/>
            <a:ext cx="861299" cy="701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直接连接符 4"/>
          <p:cNvCxnSpPr/>
          <p:nvPr/>
        </p:nvCxnSpPr>
        <p:spPr>
          <a:xfrm>
            <a:off x="1891209" y="3241964"/>
            <a:ext cx="772822"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891209" y="4190011"/>
            <a:ext cx="772822" cy="0"/>
          </a:xfrm>
          <a:prstGeom prst="line">
            <a:avLst/>
          </a:prstGeom>
          <a:ln w="19050">
            <a:solidFill>
              <a:schemeClr val="bg1">
                <a:lumMod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891209" y="4983679"/>
            <a:ext cx="772822" cy="0"/>
          </a:xfrm>
          <a:prstGeom prst="line">
            <a:avLst/>
          </a:prstGeom>
          <a:ln w="19050">
            <a:solidFill>
              <a:schemeClr val="bg1">
                <a:lumMod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889231" y="5648697"/>
            <a:ext cx="772822" cy="0"/>
          </a:xfrm>
          <a:prstGeom prst="line">
            <a:avLst/>
          </a:prstGeom>
          <a:ln w="19050">
            <a:solidFill>
              <a:schemeClr val="bg1">
                <a:lumMod val="50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927113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1.3.2. </a:t>
            </a:r>
            <a:r>
              <a:rPr lang="zh-CN" altLang="en-US" dirty="0"/>
              <a:t>用例的识别</a:t>
            </a:r>
          </a:p>
        </p:txBody>
      </p:sp>
      <p:graphicFrame>
        <p:nvGraphicFramePr>
          <p:cNvPr id="3" name="表格 2"/>
          <p:cNvGraphicFramePr>
            <a:graphicFrameLocks noGrp="1"/>
          </p:cNvGraphicFramePr>
          <p:nvPr>
            <p:extLst>
              <p:ext uri="{D42A27DB-BD31-4B8C-83A1-F6EECF244321}">
                <p14:modId xmlns:p14="http://schemas.microsoft.com/office/powerpoint/2010/main" val="3170829434"/>
              </p:ext>
            </p:extLst>
          </p:nvPr>
        </p:nvGraphicFramePr>
        <p:xfrm>
          <a:off x="1891453" y="1267729"/>
          <a:ext cx="8429662" cy="4907441"/>
        </p:xfrm>
        <a:graphic>
          <a:graphicData uri="http://schemas.openxmlformats.org/drawingml/2006/table">
            <a:tbl>
              <a:tblPr firstRow="1" bandRow="1">
                <a:tableStyleId>{5C22544A-7EE6-4342-B048-85BDC9FD1C3A}</a:tableStyleId>
              </a:tblPr>
              <a:tblGrid>
                <a:gridCol w="1378220">
                  <a:extLst>
                    <a:ext uri="{9D8B030D-6E8A-4147-A177-3AD203B41FA5}">
                      <a16:colId xmlns:a16="http://schemas.microsoft.com/office/drawing/2014/main" val="20000"/>
                    </a:ext>
                  </a:extLst>
                </a:gridCol>
                <a:gridCol w="7051442">
                  <a:extLst>
                    <a:ext uri="{9D8B030D-6E8A-4147-A177-3AD203B41FA5}">
                      <a16:colId xmlns:a16="http://schemas.microsoft.com/office/drawing/2014/main" val="20001"/>
                    </a:ext>
                  </a:extLst>
                </a:gridCol>
              </a:tblGrid>
              <a:tr h="3221145">
                <a:tc>
                  <a:txBody>
                    <a:bodyPr/>
                    <a:lstStyle/>
                    <a:p>
                      <a:pPr algn="r"/>
                      <a:r>
                        <a:rPr lang="en-US" altLang="zh-CN" sz="1600" b="1" dirty="0">
                          <a:solidFill>
                            <a:schemeClr val="bg1"/>
                          </a:solidFill>
                          <a:latin typeface="+mj-ea"/>
                          <a:ea typeface="+mj-ea"/>
                        </a:rPr>
                        <a:t>Actor</a:t>
                      </a:r>
                      <a:endParaRPr lang="zh-CN" altLang="en-US" sz="1600" b="1"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indent="-285750" algn="l" defTabSz="914400" rtl="0" eaLnBrk="1" fontAlgn="auto" latinLnBrk="0" hangingPunct="1">
                        <a:lnSpc>
                          <a:spcPct val="150000"/>
                        </a:lnSpc>
                        <a:spcBef>
                          <a:spcPts val="0"/>
                        </a:spcBef>
                        <a:spcAft>
                          <a:spcPts val="0"/>
                        </a:spcAft>
                        <a:buClrTx/>
                        <a:buSzTx/>
                        <a:buFont typeface="Wingdings" pitchFamily="2" charset="2"/>
                        <a:buChar char="ü"/>
                        <a:tabLst/>
                        <a:defRPr/>
                      </a:pPr>
                      <a:r>
                        <a:rPr lang="zh-CN" altLang="en-US" sz="1600" b="0" dirty="0">
                          <a:solidFill>
                            <a:schemeClr val="bg1"/>
                          </a:solidFill>
                          <a:latin typeface="+mj-ea"/>
                          <a:ea typeface="+mj-ea"/>
                        </a:rPr>
                        <a:t>要求系统提供那些功能？</a:t>
                      </a:r>
                    </a:p>
                    <a:p>
                      <a:pPr marL="285750" marR="0" indent="-285750" algn="l" defTabSz="914400" rtl="0" eaLnBrk="1" fontAlgn="auto" latinLnBrk="0" hangingPunct="1">
                        <a:lnSpc>
                          <a:spcPct val="150000"/>
                        </a:lnSpc>
                        <a:spcBef>
                          <a:spcPts val="0"/>
                        </a:spcBef>
                        <a:spcAft>
                          <a:spcPts val="0"/>
                        </a:spcAft>
                        <a:buClrTx/>
                        <a:buSzTx/>
                        <a:buFont typeface="Wingdings" pitchFamily="2" charset="2"/>
                        <a:buChar char="ü"/>
                        <a:tabLst/>
                        <a:defRPr/>
                      </a:pPr>
                      <a:r>
                        <a:rPr lang="zh-CN" altLang="en-US" sz="1600" b="0" dirty="0">
                          <a:solidFill>
                            <a:schemeClr val="bg1"/>
                          </a:solidFill>
                          <a:latin typeface="+mj-ea"/>
                          <a:ea typeface="+mj-ea"/>
                        </a:rPr>
                        <a:t>参与者需要做什么？</a:t>
                      </a:r>
                    </a:p>
                    <a:p>
                      <a:pPr marL="285750" marR="0" indent="-285750" algn="l" defTabSz="914400" rtl="0" eaLnBrk="1" fontAlgn="auto" latinLnBrk="0" hangingPunct="1">
                        <a:lnSpc>
                          <a:spcPct val="150000"/>
                        </a:lnSpc>
                        <a:spcBef>
                          <a:spcPts val="0"/>
                        </a:spcBef>
                        <a:spcAft>
                          <a:spcPts val="0"/>
                        </a:spcAft>
                        <a:buClrTx/>
                        <a:buSzTx/>
                        <a:buFont typeface="Wingdings" pitchFamily="2" charset="2"/>
                        <a:buChar char="ü"/>
                        <a:tabLst/>
                        <a:defRPr/>
                      </a:pPr>
                      <a:r>
                        <a:rPr lang="zh-CN" altLang="en-US" sz="1600" b="0" dirty="0">
                          <a:solidFill>
                            <a:schemeClr val="bg1"/>
                          </a:solidFill>
                          <a:latin typeface="+mj-ea"/>
                          <a:ea typeface="+mj-ea"/>
                        </a:rPr>
                        <a:t>需要读取、创建、销毁、修改或存储系统中的某些信息吗？</a:t>
                      </a:r>
                    </a:p>
                    <a:p>
                      <a:pPr marL="285750" marR="0" indent="-285750" algn="l" defTabSz="914400" rtl="0" eaLnBrk="1" fontAlgn="auto" latinLnBrk="0" hangingPunct="1">
                        <a:lnSpc>
                          <a:spcPct val="150000"/>
                        </a:lnSpc>
                        <a:spcBef>
                          <a:spcPts val="0"/>
                        </a:spcBef>
                        <a:spcAft>
                          <a:spcPts val="0"/>
                        </a:spcAft>
                        <a:buClrTx/>
                        <a:buSzTx/>
                        <a:buFont typeface="Wingdings" pitchFamily="2" charset="2"/>
                        <a:buChar char="ü"/>
                        <a:tabLst/>
                        <a:defRPr/>
                      </a:pPr>
                      <a:r>
                        <a:rPr lang="zh-CN" altLang="en-US" sz="1600" b="0" dirty="0">
                          <a:solidFill>
                            <a:schemeClr val="bg1"/>
                          </a:solidFill>
                          <a:latin typeface="+mj-ea"/>
                          <a:ea typeface="+mj-ea"/>
                        </a:rPr>
                        <a:t>需要通知参与者系统中发生的事件吗？</a:t>
                      </a:r>
                    </a:p>
                    <a:p>
                      <a:pPr marL="285750" marR="0" indent="-285750" algn="l" defTabSz="914400" rtl="0" eaLnBrk="1" fontAlgn="auto" latinLnBrk="0" hangingPunct="1">
                        <a:lnSpc>
                          <a:spcPct val="150000"/>
                        </a:lnSpc>
                        <a:spcBef>
                          <a:spcPts val="0"/>
                        </a:spcBef>
                        <a:spcAft>
                          <a:spcPts val="0"/>
                        </a:spcAft>
                        <a:buClrTx/>
                        <a:buSzTx/>
                        <a:buFont typeface="Wingdings" pitchFamily="2" charset="2"/>
                        <a:buChar char="ü"/>
                        <a:tabLst/>
                        <a:defRPr/>
                      </a:pPr>
                      <a:r>
                        <a:rPr lang="zh-CN" altLang="en-US" sz="1600" b="0" dirty="0">
                          <a:solidFill>
                            <a:schemeClr val="bg1"/>
                          </a:solidFill>
                          <a:latin typeface="+mj-ea"/>
                          <a:ea typeface="+mj-ea"/>
                        </a:rPr>
                        <a:t>或者参与者需要向系统通知某种事件吗？</a:t>
                      </a:r>
                    </a:p>
                    <a:p>
                      <a:pPr marL="285750" marR="0" indent="-285750" algn="l" defTabSz="914400" rtl="0" eaLnBrk="1" fontAlgn="auto" latinLnBrk="0" hangingPunct="1">
                        <a:lnSpc>
                          <a:spcPct val="150000"/>
                        </a:lnSpc>
                        <a:spcBef>
                          <a:spcPts val="0"/>
                        </a:spcBef>
                        <a:spcAft>
                          <a:spcPts val="0"/>
                        </a:spcAft>
                        <a:buClrTx/>
                        <a:buSzTx/>
                        <a:buFont typeface="Wingdings" pitchFamily="2" charset="2"/>
                        <a:buChar char="ü"/>
                        <a:tabLst/>
                        <a:defRPr/>
                      </a:pPr>
                      <a:r>
                        <a:rPr lang="zh-CN" altLang="en-US" sz="1600" b="0" dirty="0">
                          <a:solidFill>
                            <a:schemeClr val="bg1"/>
                          </a:solidFill>
                          <a:latin typeface="+mj-ea"/>
                          <a:ea typeface="+mj-ea"/>
                        </a:rPr>
                        <a:t>这些事件在功能上代表什么内容？</a:t>
                      </a:r>
                    </a:p>
                    <a:p>
                      <a:pPr marL="285750" marR="0" indent="-285750" algn="l" defTabSz="914400" rtl="0" eaLnBrk="1" fontAlgn="auto" latinLnBrk="0" hangingPunct="1">
                        <a:lnSpc>
                          <a:spcPct val="150000"/>
                        </a:lnSpc>
                        <a:spcBef>
                          <a:spcPts val="0"/>
                        </a:spcBef>
                        <a:spcAft>
                          <a:spcPts val="0"/>
                        </a:spcAft>
                        <a:buClrTx/>
                        <a:buSzTx/>
                        <a:buFont typeface="Wingdings" pitchFamily="2" charset="2"/>
                        <a:buChar char="ü"/>
                        <a:tabLst/>
                        <a:defRPr/>
                      </a:pPr>
                      <a:r>
                        <a:rPr lang="zh-CN" altLang="en-US" sz="1600" b="0" dirty="0">
                          <a:solidFill>
                            <a:schemeClr val="bg1"/>
                          </a:solidFill>
                          <a:latin typeface="+mj-ea"/>
                          <a:ea typeface="+mj-ea"/>
                        </a:rPr>
                        <a:t>利用系统的新功能（一般来说，这些功能在系统的当前版本中还是非自动化的），参与者的日常工作是否可以被简化或者是提高效率？</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86296">
                <a:tc>
                  <a:txBody>
                    <a:bodyPr/>
                    <a:lstStyle/>
                    <a:p>
                      <a:pPr algn="r"/>
                      <a:r>
                        <a:rPr lang="zh-CN" altLang="en-US" sz="1600" b="1" dirty="0">
                          <a:solidFill>
                            <a:schemeClr val="bg1"/>
                          </a:solidFill>
                          <a:latin typeface="+mj-ea"/>
                          <a:ea typeface="+mj-ea"/>
                        </a:rPr>
                        <a:t>系统</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indent="-285750" algn="l" defTabSz="914400" rtl="0" eaLnBrk="1" fontAlgn="auto" latinLnBrk="0" hangingPunct="1">
                        <a:lnSpc>
                          <a:spcPct val="150000"/>
                        </a:lnSpc>
                        <a:spcBef>
                          <a:spcPts val="0"/>
                        </a:spcBef>
                        <a:spcAft>
                          <a:spcPts val="0"/>
                        </a:spcAft>
                        <a:buClrTx/>
                        <a:buSzTx/>
                        <a:buFont typeface="Wingdings" pitchFamily="2" charset="2"/>
                        <a:buChar char="ü"/>
                        <a:tabLst/>
                        <a:defRPr/>
                      </a:pPr>
                      <a:r>
                        <a:rPr lang="zh-CN" altLang="en-US" sz="1600" b="0" kern="1200" dirty="0">
                          <a:solidFill>
                            <a:schemeClr val="bg1"/>
                          </a:solidFill>
                          <a:latin typeface="+mj-ea"/>
                          <a:ea typeface="+mj-ea"/>
                          <a:cs typeface="+mn-cs"/>
                        </a:rPr>
                        <a:t>需要的输入和输出是什么？</a:t>
                      </a:r>
                    </a:p>
                    <a:p>
                      <a:pPr marL="285750" marR="0" indent="-285750" algn="l" defTabSz="914400" rtl="0" eaLnBrk="1" fontAlgn="auto" latinLnBrk="0" hangingPunct="1">
                        <a:lnSpc>
                          <a:spcPct val="150000"/>
                        </a:lnSpc>
                        <a:spcBef>
                          <a:spcPts val="0"/>
                        </a:spcBef>
                        <a:spcAft>
                          <a:spcPts val="0"/>
                        </a:spcAft>
                        <a:buClrTx/>
                        <a:buSzTx/>
                        <a:buFont typeface="Wingdings" pitchFamily="2" charset="2"/>
                        <a:buChar char="ü"/>
                        <a:tabLst/>
                        <a:defRPr/>
                      </a:pPr>
                      <a:r>
                        <a:rPr lang="zh-CN" altLang="en-US" sz="1600" b="0" kern="1200" dirty="0">
                          <a:solidFill>
                            <a:schemeClr val="bg1"/>
                          </a:solidFill>
                          <a:latin typeface="+mj-ea"/>
                          <a:ea typeface="+mj-ea"/>
                          <a:cs typeface="+mn-cs"/>
                        </a:rPr>
                        <a:t>从哪里获得这些输入？</a:t>
                      </a:r>
                    </a:p>
                    <a:p>
                      <a:pPr marL="285750" marR="0" indent="-285750" algn="l" defTabSz="914400" rtl="0" eaLnBrk="1" fontAlgn="auto" latinLnBrk="0" hangingPunct="1">
                        <a:lnSpc>
                          <a:spcPct val="150000"/>
                        </a:lnSpc>
                        <a:spcBef>
                          <a:spcPts val="0"/>
                        </a:spcBef>
                        <a:spcAft>
                          <a:spcPts val="0"/>
                        </a:spcAft>
                        <a:buClrTx/>
                        <a:buSzTx/>
                        <a:buFont typeface="Wingdings" pitchFamily="2" charset="2"/>
                        <a:buChar char="ü"/>
                        <a:tabLst/>
                        <a:defRPr/>
                      </a:pPr>
                      <a:r>
                        <a:rPr lang="zh-CN" altLang="en-US" sz="1600" b="0" kern="1200" dirty="0">
                          <a:solidFill>
                            <a:schemeClr val="bg1"/>
                          </a:solidFill>
                          <a:latin typeface="+mj-ea"/>
                          <a:ea typeface="+mj-ea"/>
                          <a:cs typeface="+mn-cs"/>
                        </a:rPr>
                        <a:t>处理的结果输出到哪里？</a:t>
                      </a:r>
                    </a:p>
                    <a:p>
                      <a:pPr marL="285750" marR="0" indent="-285750" algn="l" defTabSz="914400" rtl="0" eaLnBrk="1" fontAlgn="auto" latinLnBrk="0" hangingPunct="1">
                        <a:lnSpc>
                          <a:spcPct val="150000"/>
                        </a:lnSpc>
                        <a:spcBef>
                          <a:spcPts val="0"/>
                        </a:spcBef>
                        <a:spcAft>
                          <a:spcPts val="0"/>
                        </a:spcAft>
                        <a:buClrTx/>
                        <a:buSzTx/>
                        <a:buFont typeface="Wingdings" pitchFamily="2" charset="2"/>
                        <a:buChar char="ü"/>
                        <a:tabLst/>
                        <a:defRPr/>
                      </a:pPr>
                      <a:r>
                        <a:rPr lang="zh-CN" altLang="en-US" sz="1600" b="0" kern="1200" dirty="0">
                          <a:solidFill>
                            <a:schemeClr val="bg1"/>
                          </a:solidFill>
                          <a:latin typeface="+mj-ea"/>
                          <a:ea typeface="+mj-ea"/>
                          <a:cs typeface="+mn-cs"/>
                        </a:rPr>
                        <a:t>当前实现环境（或许是手工系统而不是自动化系统）的主要问题是什么？</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35811743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1.3.2.1. </a:t>
            </a:r>
            <a:r>
              <a:rPr lang="zh-CN" altLang="en-US" dirty="0"/>
              <a:t>用例识别的基本原则</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6962" y="1199636"/>
            <a:ext cx="7456487" cy="4249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a:spLocks noChangeArrowheads="1"/>
          </p:cNvSpPr>
          <p:nvPr/>
        </p:nvSpPr>
        <p:spPr bwMode="auto">
          <a:xfrm>
            <a:off x="2497777" y="5761783"/>
            <a:ext cx="66620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a:spAutoFit/>
          </a:bodyPr>
          <a:lstStyle>
            <a:lvl1pPr>
              <a:defRPr>
                <a:solidFill>
                  <a:srgbClr val="000000"/>
                </a:solidFill>
                <a:latin typeface="Arial" pitchFamily="34" charset="0"/>
                <a:ea typeface="宋体" pitchFamily="2" charset="-122"/>
              </a:defRPr>
            </a:lvl1pPr>
            <a:lvl2pPr marL="742950" indent="-285750">
              <a:defRPr>
                <a:solidFill>
                  <a:srgbClr val="000000"/>
                </a:solidFill>
                <a:latin typeface="Arial" pitchFamily="34" charset="0"/>
                <a:ea typeface="宋体" pitchFamily="2" charset="-122"/>
              </a:defRPr>
            </a:lvl2pPr>
            <a:lvl3pPr marL="1143000" indent="-228600">
              <a:defRPr>
                <a:solidFill>
                  <a:srgbClr val="000000"/>
                </a:solidFill>
                <a:latin typeface="Arial" pitchFamily="34" charset="0"/>
                <a:ea typeface="宋体" pitchFamily="2" charset="-122"/>
              </a:defRPr>
            </a:lvl3pPr>
            <a:lvl4pPr marL="1600200" indent="-228600">
              <a:defRPr>
                <a:solidFill>
                  <a:srgbClr val="000000"/>
                </a:solidFill>
                <a:latin typeface="Arial" pitchFamily="34" charset="0"/>
                <a:ea typeface="宋体" pitchFamily="2" charset="-122"/>
              </a:defRPr>
            </a:lvl4pPr>
            <a:lvl5pPr marL="2057400" indent="-228600">
              <a:defRPr>
                <a:solidFill>
                  <a:srgbClr val="000000"/>
                </a:solidFill>
                <a:latin typeface="Arial" pitchFamily="34" charset="0"/>
                <a:ea typeface="宋体" pitchFamily="2" charset="-122"/>
              </a:defRPr>
            </a:lvl5pPr>
            <a:lvl6pPr marL="2514600" indent="-228600" eaLnBrk="0" fontAlgn="base" hangingPunct="0">
              <a:spcBef>
                <a:spcPct val="20000"/>
              </a:spcBef>
              <a:spcAft>
                <a:spcPct val="0"/>
              </a:spcAft>
              <a:buFont typeface="Wingdings" pitchFamily="2" charset="2"/>
              <a:buChar char="§"/>
              <a:defRPr>
                <a:solidFill>
                  <a:srgbClr val="000000"/>
                </a:solidFill>
                <a:latin typeface="Arial" pitchFamily="34" charset="0"/>
                <a:ea typeface="宋体" pitchFamily="2" charset="-122"/>
              </a:defRPr>
            </a:lvl6pPr>
            <a:lvl7pPr marL="2971800" indent="-228600" eaLnBrk="0" fontAlgn="base" hangingPunct="0">
              <a:spcBef>
                <a:spcPct val="20000"/>
              </a:spcBef>
              <a:spcAft>
                <a:spcPct val="0"/>
              </a:spcAft>
              <a:buFont typeface="Wingdings" pitchFamily="2" charset="2"/>
              <a:buChar char="§"/>
              <a:defRPr>
                <a:solidFill>
                  <a:srgbClr val="000000"/>
                </a:solidFill>
                <a:latin typeface="Arial" pitchFamily="34" charset="0"/>
                <a:ea typeface="宋体" pitchFamily="2" charset="-122"/>
              </a:defRPr>
            </a:lvl7pPr>
            <a:lvl8pPr marL="3429000" indent="-228600" eaLnBrk="0" fontAlgn="base" hangingPunct="0">
              <a:spcBef>
                <a:spcPct val="20000"/>
              </a:spcBef>
              <a:spcAft>
                <a:spcPct val="0"/>
              </a:spcAft>
              <a:buFont typeface="Wingdings" pitchFamily="2" charset="2"/>
              <a:buChar char="§"/>
              <a:defRPr>
                <a:solidFill>
                  <a:srgbClr val="000000"/>
                </a:solidFill>
                <a:latin typeface="Arial" pitchFamily="34" charset="0"/>
                <a:ea typeface="宋体" pitchFamily="2" charset="-122"/>
              </a:defRPr>
            </a:lvl8pPr>
            <a:lvl9pPr marL="3886200" indent="-228600" eaLnBrk="0" fontAlgn="base" hangingPunct="0">
              <a:spcBef>
                <a:spcPct val="20000"/>
              </a:spcBef>
              <a:spcAft>
                <a:spcPct val="0"/>
              </a:spcAft>
              <a:buFont typeface="Wingdings" pitchFamily="2" charset="2"/>
              <a:buChar char="§"/>
              <a:defRPr>
                <a:solidFill>
                  <a:srgbClr val="000000"/>
                </a:solidFill>
                <a:latin typeface="Arial" pitchFamily="34" charset="0"/>
                <a:ea typeface="宋体" pitchFamily="2" charset="-122"/>
              </a:defRPr>
            </a:lvl9pPr>
          </a:lstStyle>
          <a:p>
            <a:pPr>
              <a:buFont typeface="Wingdings" pitchFamily="2" charset="2"/>
              <a:buNone/>
            </a:pPr>
            <a:r>
              <a:rPr lang="zh-CN" altLang="en-US" dirty="0">
                <a:latin typeface="微软雅黑" pitchFamily="34" charset="-122"/>
                <a:ea typeface="微软雅黑" pitchFamily="34" charset="-122"/>
              </a:rPr>
              <a:t>语法测试：</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参与者</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使用系统来 </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用例</a:t>
            </a:r>
            <a:r>
              <a:rPr lang="en-US" altLang="zh-CN" dirty="0">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150989606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868384" y="1199405"/>
            <a:ext cx="3348842" cy="536764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1.3.2.2. </a:t>
            </a:r>
            <a:r>
              <a:rPr lang="zh-CN" altLang="en-US" dirty="0"/>
              <a:t>用例描述 ：用例规约</a:t>
            </a:r>
          </a:p>
        </p:txBody>
      </p:sp>
      <p:pic>
        <p:nvPicPr>
          <p:cNvPr id="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03" t="4034" r="1"/>
          <a:stretch/>
        </p:blipFill>
        <p:spPr bwMode="auto">
          <a:xfrm>
            <a:off x="5466606" y="1199405"/>
            <a:ext cx="4943999" cy="5450775"/>
          </a:xfrm>
          <a:prstGeom prst="rect">
            <a:avLst/>
          </a:prstGeom>
          <a:solidFill>
            <a:schemeClr val="tx1">
              <a:lumMod val="95000"/>
            </a:schemeClr>
          </a:solidFill>
          <a:ln>
            <a:noFill/>
          </a:ln>
          <a:effectLst/>
          <a:extLst/>
        </p:spPr>
      </p:pic>
      <p:sp>
        <p:nvSpPr>
          <p:cNvPr id="4" name="TextBox 3"/>
          <p:cNvSpPr txBox="1"/>
          <p:nvPr/>
        </p:nvSpPr>
        <p:spPr bwMode="auto">
          <a:xfrm>
            <a:off x="2036908" y="1803050"/>
            <a:ext cx="3009817" cy="3096232"/>
          </a:xfrm>
          <a:prstGeom prst="rect">
            <a:avLst/>
          </a:prstGeom>
          <a:noFill/>
        </p:spPr>
        <p:txBody>
          <a:bodyPr wrap="square">
            <a:spAutoFit/>
          </a:bodyPr>
          <a:lstStyle/>
          <a:p>
            <a:pPr marL="265113" indent="-265113">
              <a:buNone/>
              <a:defRPr/>
            </a:pPr>
            <a:r>
              <a:rPr lang="zh-CN" altLang="en-US" sz="1600" b="1" dirty="0">
                <a:solidFill>
                  <a:schemeClr val="bg1">
                    <a:lumMod val="75000"/>
                  </a:schemeClr>
                </a:solidFill>
                <a:latin typeface="+mj-ea"/>
                <a:ea typeface="+mj-ea"/>
              </a:rPr>
              <a:t>主事件流</a:t>
            </a:r>
            <a:endParaRPr lang="en-US" altLang="zh-CN" sz="1600" b="1" dirty="0">
              <a:solidFill>
                <a:schemeClr val="bg1">
                  <a:lumMod val="75000"/>
                </a:schemeClr>
              </a:solidFill>
              <a:latin typeface="+mj-ea"/>
              <a:ea typeface="+mj-ea"/>
            </a:endParaRPr>
          </a:p>
          <a:p>
            <a:pPr marL="265113" indent="-265113">
              <a:buFont typeface="+mj-lt"/>
              <a:buAutoNum type="arabicPeriod"/>
              <a:defRPr/>
            </a:pPr>
            <a:r>
              <a:rPr lang="zh-CN" altLang="en-US" sz="1400" dirty="0">
                <a:solidFill>
                  <a:schemeClr val="bg1">
                    <a:lumMod val="75000"/>
                  </a:schemeClr>
                </a:solidFill>
                <a:latin typeface="+mj-ea"/>
                <a:ea typeface="+mj-ea"/>
              </a:rPr>
              <a:t>消费者就坐，用例开始；</a:t>
            </a:r>
          </a:p>
          <a:p>
            <a:pPr marL="265113" indent="-265113">
              <a:buFont typeface="+mj-lt"/>
              <a:buAutoNum type="arabicPeriod"/>
              <a:defRPr/>
            </a:pPr>
            <a:r>
              <a:rPr lang="zh-CN" altLang="en-US" sz="1400" dirty="0">
                <a:solidFill>
                  <a:schemeClr val="bg1">
                    <a:lumMod val="75000"/>
                  </a:schemeClr>
                </a:solidFill>
                <a:latin typeface="+mj-ea"/>
                <a:ea typeface="+mj-ea"/>
              </a:rPr>
              <a:t>打开菜单；</a:t>
            </a:r>
          </a:p>
          <a:p>
            <a:pPr marL="265113" indent="-265113">
              <a:buFont typeface="+mj-lt"/>
              <a:buAutoNum type="arabicPeriod"/>
              <a:defRPr/>
            </a:pPr>
            <a:r>
              <a:rPr lang="zh-CN" altLang="en-US" sz="1400" dirty="0">
                <a:solidFill>
                  <a:schemeClr val="bg1">
                    <a:lumMod val="75000"/>
                  </a:schemeClr>
                </a:solidFill>
                <a:latin typeface="+mj-ea"/>
                <a:ea typeface="+mj-ea"/>
              </a:rPr>
              <a:t>浏览菜单内容；</a:t>
            </a:r>
            <a:endParaRPr lang="en-US" altLang="zh-CN" sz="1400" dirty="0">
              <a:solidFill>
                <a:schemeClr val="bg1">
                  <a:lumMod val="75000"/>
                </a:schemeClr>
              </a:solidFill>
              <a:latin typeface="+mj-ea"/>
              <a:ea typeface="+mj-ea"/>
            </a:endParaRPr>
          </a:p>
          <a:p>
            <a:pPr marL="265113" indent="-265113">
              <a:buFont typeface="+mj-lt"/>
              <a:buAutoNum type="arabicPeriod"/>
              <a:defRPr/>
            </a:pPr>
            <a:r>
              <a:rPr lang="zh-CN" altLang="en-US" sz="1400" dirty="0">
                <a:solidFill>
                  <a:schemeClr val="bg1">
                    <a:lumMod val="75000"/>
                  </a:schemeClr>
                </a:solidFill>
                <a:latin typeface="+mj-ea"/>
                <a:ea typeface="+mj-ea"/>
              </a:rPr>
              <a:t>仔细阅读或者向服务员询问菜单中某份菜谱的详细内容；</a:t>
            </a:r>
          </a:p>
          <a:p>
            <a:pPr marL="265113" indent="-265113">
              <a:buFont typeface="+mj-lt"/>
              <a:buAutoNum type="arabicPeriod"/>
              <a:defRPr/>
            </a:pPr>
            <a:r>
              <a:rPr lang="zh-CN" altLang="en-US" sz="1400" dirty="0">
                <a:solidFill>
                  <a:schemeClr val="bg1">
                    <a:lumMod val="75000"/>
                  </a:schemeClr>
                </a:solidFill>
                <a:latin typeface="+mj-ea"/>
                <a:ea typeface="+mj-ea"/>
              </a:rPr>
              <a:t>确定一份菜谱；</a:t>
            </a:r>
          </a:p>
          <a:p>
            <a:pPr marL="265113" indent="-265113">
              <a:buFont typeface="+mj-lt"/>
              <a:buAutoNum type="arabicPeriod"/>
              <a:defRPr/>
            </a:pPr>
            <a:r>
              <a:rPr lang="zh-CN" altLang="en-US" sz="1400" dirty="0">
                <a:solidFill>
                  <a:schemeClr val="bg1">
                    <a:lumMod val="75000"/>
                  </a:schemeClr>
                </a:solidFill>
                <a:latin typeface="+mj-ea"/>
                <a:ea typeface="+mj-ea"/>
              </a:rPr>
              <a:t>告知服务员所选择的菜谱；</a:t>
            </a:r>
          </a:p>
          <a:p>
            <a:pPr marL="265113" indent="-265113">
              <a:buFont typeface="+mj-lt"/>
              <a:buAutoNum type="arabicPeriod"/>
              <a:defRPr/>
            </a:pPr>
            <a:r>
              <a:rPr lang="zh-CN" altLang="en-US" sz="1400" dirty="0">
                <a:solidFill>
                  <a:schemeClr val="bg1">
                    <a:lumMod val="75000"/>
                  </a:schemeClr>
                </a:solidFill>
                <a:latin typeface="+mj-ea"/>
                <a:ea typeface="+mj-ea"/>
              </a:rPr>
              <a:t>重复事件</a:t>
            </a:r>
            <a:r>
              <a:rPr lang="en-US" altLang="zh-CN" sz="1400" dirty="0">
                <a:solidFill>
                  <a:schemeClr val="bg1">
                    <a:lumMod val="75000"/>
                  </a:schemeClr>
                </a:solidFill>
                <a:latin typeface="+mj-ea"/>
                <a:ea typeface="+mj-ea"/>
              </a:rPr>
              <a:t>3</a:t>
            </a:r>
            <a:r>
              <a:rPr lang="zh-CN" altLang="en-US" sz="1400" dirty="0">
                <a:solidFill>
                  <a:schemeClr val="bg1">
                    <a:lumMod val="75000"/>
                  </a:schemeClr>
                </a:solidFill>
                <a:latin typeface="+mj-ea"/>
                <a:ea typeface="+mj-ea"/>
              </a:rPr>
              <a:t>；</a:t>
            </a:r>
          </a:p>
          <a:p>
            <a:pPr marL="265113" indent="-265113">
              <a:buFont typeface="+mj-lt"/>
              <a:buAutoNum type="arabicPeriod"/>
              <a:defRPr/>
            </a:pPr>
            <a:r>
              <a:rPr lang="zh-CN" altLang="en-US" sz="1400" dirty="0">
                <a:solidFill>
                  <a:schemeClr val="bg1">
                    <a:lumMod val="75000"/>
                  </a:schemeClr>
                </a:solidFill>
                <a:latin typeface="+mj-ea"/>
                <a:ea typeface="+mj-ea"/>
              </a:rPr>
              <a:t>确认菜谱无误，告知服务员</a:t>
            </a:r>
            <a:r>
              <a:rPr lang="en-US" altLang="zh-CN" sz="1400" dirty="0">
                <a:solidFill>
                  <a:schemeClr val="bg1">
                    <a:lumMod val="75000"/>
                  </a:schemeClr>
                </a:solidFill>
                <a:latin typeface="+mj-ea"/>
                <a:ea typeface="+mj-ea"/>
              </a:rPr>
              <a:t>[</a:t>
            </a:r>
            <a:r>
              <a:rPr lang="zh-CN" altLang="en-US" sz="1400" dirty="0">
                <a:solidFill>
                  <a:schemeClr val="bg1">
                    <a:lumMod val="75000"/>
                  </a:schemeClr>
                </a:solidFill>
                <a:latin typeface="+mj-ea"/>
                <a:ea typeface="+mj-ea"/>
              </a:rPr>
              <a:t>可选事件流</a:t>
            </a:r>
            <a:r>
              <a:rPr lang="en-US" altLang="zh-CN" sz="1400" dirty="0">
                <a:solidFill>
                  <a:schemeClr val="bg1">
                    <a:lumMod val="75000"/>
                  </a:schemeClr>
                </a:solidFill>
                <a:latin typeface="+mj-ea"/>
                <a:ea typeface="+mj-ea"/>
              </a:rPr>
              <a:t>1]</a:t>
            </a:r>
            <a:r>
              <a:rPr lang="zh-CN" altLang="en-US" sz="1400" dirty="0">
                <a:solidFill>
                  <a:schemeClr val="bg1">
                    <a:lumMod val="75000"/>
                  </a:schemeClr>
                </a:solidFill>
                <a:latin typeface="+mj-ea"/>
                <a:ea typeface="+mj-ea"/>
              </a:rPr>
              <a:t>；</a:t>
            </a:r>
            <a:endParaRPr lang="en-US" altLang="zh-CN" sz="1400" dirty="0">
              <a:solidFill>
                <a:schemeClr val="bg1">
                  <a:lumMod val="75000"/>
                </a:schemeClr>
              </a:solidFill>
              <a:latin typeface="+mj-ea"/>
              <a:ea typeface="+mj-ea"/>
            </a:endParaRPr>
          </a:p>
          <a:p>
            <a:pPr marL="265113" indent="-265113">
              <a:buFont typeface="+mj-lt"/>
              <a:buAutoNum type="arabicPeriod"/>
              <a:defRPr/>
            </a:pPr>
            <a:r>
              <a:rPr lang="zh-CN" altLang="en-US" sz="1400" dirty="0">
                <a:solidFill>
                  <a:schemeClr val="bg1">
                    <a:lumMod val="75000"/>
                  </a:schemeClr>
                </a:solidFill>
                <a:latin typeface="+mj-ea"/>
                <a:ea typeface="+mj-ea"/>
              </a:rPr>
              <a:t>结束。</a:t>
            </a:r>
          </a:p>
        </p:txBody>
      </p:sp>
      <p:sp>
        <p:nvSpPr>
          <p:cNvPr id="5" name="TextBox 4"/>
          <p:cNvSpPr txBox="1"/>
          <p:nvPr/>
        </p:nvSpPr>
        <p:spPr bwMode="auto">
          <a:xfrm>
            <a:off x="2036907" y="4981363"/>
            <a:ext cx="3011796" cy="1114151"/>
          </a:xfrm>
          <a:prstGeom prst="rect">
            <a:avLst/>
          </a:prstGeom>
          <a:noFill/>
        </p:spPr>
        <p:txBody>
          <a:bodyPr wrap="square">
            <a:spAutoFit/>
          </a:bodyPr>
          <a:lstStyle/>
          <a:p>
            <a:pPr marL="265113" indent="-265113">
              <a:buNone/>
              <a:defRPr/>
            </a:pPr>
            <a:r>
              <a:rPr lang="zh-CN" altLang="en-US" sz="1600" b="1" dirty="0">
                <a:solidFill>
                  <a:schemeClr val="bg1">
                    <a:lumMod val="75000"/>
                  </a:schemeClr>
                </a:solidFill>
                <a:latin typeface="+mj-ea"/>
                <a:ea typeface="+mj-ea"/>
              </a:rPr>
              <a:t>可选事件流</a:t>
            </a:r>
            <a:r>
              <a:rPr lang="en-US" altLang="zh-CN" sz="1600" b="1" dirty="0">
                <a:solidFill>
                  <a:schemeClr val="bg1">
                    <a:lumMod val="75000"/>
                  </a:schemeClr>
                </a:solidFill>
                <a:latin typeface="+mj-ea"/>
                <a:ea typeface="+mj-ea"/>
              </a:rPr>
              <a:t>1</a:t>
            </a:r>
          </a:p>
          <a:p>
            <a:pPr marL="265113" indent="-265113">
              <a:buFont typeface="+mj-lt"/>
              <a:buAutoNum type="arabicPeriod"/>
              <a:defRPr/>
            </a:pPr>
            <a:r>
              <a:rPr lang="zh-CN" altLang="en-US" sz="1400" dirty="0">
                <a:solidFill>
                  <a:schemeClr val="bg1">
                    <a:lumMod val="75000"/>
                  </a:schemeClr>
                </a:solidFill>
                <a:latin typeface="+mj-ea"/>
                <a:ea typeface="+mj-ea"/>
              </a:rPr>
              <a:t>指出服务员登记错误的菜谱；</a:t>
            </a:r>
          </a:p>
          <a:p>
            <a:pPr marL="265113" indent="-265113">
              <a:buFont typeface="+mj-lt"/>
              <a:buAutoNum type="arabicPeriod"/>
              <a:defRPr/>
            </a:pPr>
            <a:r>
              <a:rPr lang="zh-CN" altLang="en-US" sz="1400" dirty="0">
                <a:solidFill>
                  <a:schemeClr val="bg1">
                    <a:lumMod val="75000"/>
                  </a:schemeClr>
                </a:solidFill>
                <a:latin typeface="+mj-ea"/>
                <a:ea typeface="+mj-ea"/>
              </a:rPr>
              <a:t>接受服务员更正菜谱的结果；</a:t>
            </a:r>
          </a:p>
          <a:p>
            <a:pPr marL="265113" indent="-265113">
              <a:buFont typeface="+mj-lt"/>
              <a:buAutoNum type="arabicPeriod"/>
              <a:defRPr/>
            </a:pPr>
            <a:r>
              <a:rPr lang="zh-CN" altLang="en-US" sz="1400" dirty="0">
                <a:solidFill>
                  <a:schemeClr val="bg1">
                    <a:lumMod val="75000"/>
                  </a:schemeClr>
                </a:solidFill>
                <a:latin typeface="+mj-ea"/>
                <a:ea typeface="+mj-ea"/>
              </a:rPr>
              <a:t>结束。</a:t>
            </a:r>
          </a:p>
        </p:txBody>
      </p:sp>
      <p:sp>
        <p:nvSpPr>
          <p:cNvPr id="7" name="TextBox 6"/>
          <p:cNvSpPr txBox="1"/>
          <p:nvPr/>
        </p:nvSpPr>
        <p:spPr>
          <a:xfrm>
            <a:off x="2036908" y="1361516"/>
            <a:ext cx="1800493" cy="369332"/>
          </a:xfrm>
          <a:prstGeom prst="rect">
            <a:avLst/>
          </a:prstGeom>
          <a:noFill/>
        </p:spPr>
        <p:txBody>
          <a:bodyPr wrap="none" rtlCol="0">
            <a:spAutoFit/>
          </a:bodyPr>
          <a:lstStyle/>
          <a:p>
            <a:pPr>
              <a:buNone/>
            </a:pPr>
            <a:r>
              <a:rPr lang="zh-CN" altLang="en-US" b="1" dirty="0">
                <a:latin typeface="+mj-ea"/>
                <a:ea typeface="+mj-ea"/>
              </a:rPr>
              <a:t>用例说明：点菜</a:t>
            </a:r>
          </a:p>
        </p:txBody>
      </p:sp>
    </p:spTree>
    <p:extLst>
      <p:ext uri="{BB962C8B-B14F-4D97-AF65-F5344CB8AC3E}">
        <p14:creationId xmlns:p14="http://schemas.microsoft.com/office/powerpoint/2010/main" val="20686447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如果在你的世界里出现了这样的事情 </a:t>
            </a:r>
            <a:r>
              <a:rPr lang="en-US" altLang="zh-CN" dirty="0"/>
              <a:t>… …</a:t>
            </a:r>
            <a:endParaRPr lang="zh-CN"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8759" y="1561936"/>
            <a:ext cx="6276975" cy="447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5213" y="1145218"/>
            <a:ext cx="8632825" cy="531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970184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2"/>
          <p:cNvSpPr txBox="1">
            <a:spLocks noChangeArrowheads="1"/>
          </p:cNvSpPr>
          <p:nvPr/>
        </p:nvSpPr>
        <p:spPr bwMode="auto">
          <a:xfrm>
            <a:off x="1724025" y="384589"/>
            <a:ext cx="63246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2pPr>
            <a:lvl3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3pPr>
            <a:lvl4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4pPr>
            <a:lvl5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5pPr>
            <a:lvl6pPr marL="4572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6pPr>
            <a:lvl7pPr marL="9144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7pPr>
            <a:lvl8pPr marL="13716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8pPr>
            <a:lvl9pPr marL="18288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9pPr>
          </a:lstStyle>
          <a:p>
            <a:pPr eaLnBrk="1" hangingPunct="1">
              <a:buNone/>
              <a:defRPr/>
            </a:pPr>
            <a:r>
              <a:rPr lang="zh-CN" altLang="en-US" dirty="0">
                <a:latin typeface="微软雅黑" pitchFamily="34" charset="-122"/>
                <a:ea typeface="微软雅黑" pitchFamily="34" charset="-122"/>
              </a:rPr>
              <a:t>课程作业指南</a:t>
            </a:r>
          </a:p>
        </p:txBody>
      </p:sp>
      <p:graphicFrame>
        <p:nvGraphicFramePr>
          <p:cNvPr id="4" name="表格 3"/>
          <p:cNvGraphicFramePr>
            <a:graphicFrameLocks noGrp="1"/>
          </p:cNvGraphicFramePr>
          <p:nvPr>
            <p:extLst>
              <p:ext uri="{D42A27DB-BD31-4B8C-83A1-F6EECF244321}">
                <p14:modId xmlns:p14="http://schemas.microsoft.com/office/powerpoint/2010/main" val="2224685215"/>
              </p:ext>
            </p:extLst>
          </p:nvPr>
        </p:nvGraphicFramePr>
        <p:xfrm>
          <a:off x="1851545" y="1519172"/>
          <a:ext cx="8570795" cy="1648405"/>
        </p:xfrm>
        <a:graphic>
          <a:graphicData uri="http://schemas.openxmlformats.org/drawingml/2006/table">
            <a:tbl>
              <a:tblPr firstRow="1" bandRow="1">
                <a:tableStyleId>{91EBBBCC-DAD2-459C-BE2E-F6DE35CF9A28}</a:tableStyleId>
              </a:tblPr>
              <a:tblGrid>
                <a:gridCol w="1051090">
                  <a:extLst>
                    <a:ext uri="{9D8B030D-6E8A-4147-A177-3AD203B41FA5}">
                      <a16:colId xmlns:a16="http://schemas.microsoft.com/office/drawing/2014/main" val="20000"/>
                    </a:ext>
                  </a:extLst>
                </a:gridCol>
                <a:gridCol w="3300244">
                  <a:extLst>
                    <a:ext uri="{9D8B030D-6E8A-4147-A177-3AD203B41FA5}">
                      <a16:colId xmlns:a16="http://schemas.microsoft.com/office/drawing/2014/main" val="20001"/>
                    </a:ext>
                  </a:extLst>
                </a:gridCol>
                <a:gridCol w="1698171">
                  <a:extLst>
                    <a:ext uri="{9D8B030D-6E8A-4147-A177-3AD203B41FA5}">
                      <a16:colId xmlns:a16="http://schemas.microsoft.com/office/drawing/2014/main" val="20002"/>
                    </a:ext>
                  </a:extLst>
                </a:gridCol>
                <a:gridCol w="2521290">
                  <a:extLst>
                    <a:ext uri="{9D8B030D-6E8A-4147-A177-3AD203B41FA5}">
                      <a16:colId xmlns:a16="http://schemas.microsoft.com/office/drawing/2014/main" val="20003"/>
                    </a:ext>
                  </a:extLst>
                </a:gridCol>
              </a:tblGrid>
              <a:tr h="398725">
                <a:tc>
                  <a:txBody>
                    <a:bodyPr/>
                    <a:lstStyle/>
                    <a:p>
                      <a:r>
                        <a:rPr lang="zh-CN" altLang="en-US" sz="1400" b="0" dirty="0">
                          <a:solidFill>
                            <a:schemeClr val="bg1">
                              <a:lumMod val="50000"/>
                            </a:schemeClr>
                          </a:solidFill>
                          <a:effectLst/>
                          <a:latin typeface="+mj-ea"/>
                          <a:ea typeface="+mj-ea"/>
                        </a:rPr>
                        <a:t>作业编号</a:t>
                      </a:r>
                    </a:p>
                  </a:txBody>
                  <a:tcPr/>
                </a:tc>
                <a:tc>
                  <a:txBody>
                    <a:bodyPr/>
                    <a:lstStyle/>
                    <a:p>
                      <a:r>
                        <a:rPr lang="zh-CN" altLang="en-US" sz="1400" b="0" dirty="0">
                          <a:solidFill>
                            <a:schemeClr val="bg1">
                              <a:lumMod val="50000"/>
                            </a:schemeClr>
                          </a:solidFill>
                          <a:effectLst/>
                          <a:latin typeface="+mj-ea"/>
                          <a:ea typeface="+mj-ea"/>
                        </a:rPr>
                        <a:t>作业任务</a:t>
                      </a:r>
                    </a:p>
                  </a:txBody>
                  <a:tcPr/>
                </a:tc>
                <a:tc>
                  <a:txBody>
                    <a:bodyPr/>
                    <a:lstStyle/>
                    <a:p>
                      <a:r>
                        <a:rPr lang="zh-CN" altLang="en-US" sz="1400" b="0" dirty="0">
                          <a:solidFill>
                            <a:schemeClr val="bg1">
                              <a:lumMod val="50000"/>
                            </a:schemeClr>
                          </a:solidFill>
                          <a:effectLst/>
                          <a:latin typeface="+mj-ea"/>
                          <a:ea typeface="+mj-ea"/>
                        </a:rPr>
                        <a:t>关联工作产品模板</a:t>
                      </a:r>
                    </a:p>
                  </a:txBody>
                  <a:tcPr/>
                </a:tc>
                <a:tc>
                  <a:txBody>
                    <a:bodyPr/>
                    <a:lstStyle/>
                    <a:p>
                      <a:r>
                        <a:rPr lang="zh-CN" altLang="en-US" sz="1400" b="0">
                          <a:solidFill>
                            <a:schemeClr val="bg1">
                              <a:lumMod val="50000"/>
                            </a:schemeClr>
                          </a:solidFill>
                          <a:effectLst/>
                          <a:latin typeface="+mj-ea"/>
                          <a:ea typeface="+mj-ea"/>
                        </a:rPr>
                        <a:t>要求说明</a:t>
                      </a:r>
                      <a:endParaRPr lang="zh-CN" altLang="en-US" sz="1400" b="0" dirty="0">
                        <a:solidFill>
                          <a:schemeClr val="bg1">
                            <a:lumMod val="50000"/>
                          </a:schemeClr>
                        </a:solidFill>
                        <a:effectLst/>
                        <a:latin typeface="+mj-ea"/>
                        <a:ea typeface="+mj-ea"/>
                      </a:endParaRPr>
                    </a:p>
                  </a:txBody>
                  <a:tcPr/>
                </a:tc>
                <a:extLst>
                  <a:ext uri="{0D108BD9-81ED-4DB2-BD59-A6C34878D82A}">
                    <a16:rowId xmlns:a16="http://schemas.microsoft.com/office/drawing/2014/main" val="10000"/>
                  </a:ext>
                </a:extLst>
              </a:tr>
              <a:tr h="337624">
                <a:tc>
                  <a:txBody>
                    <a:bodyPr/>
                    <a:lstStyle/>
                    <a:p>
                      <a:pPr algn="r"/>
                      <a:r>
                        <a:rPr lang="en-US" altLang="zh-CN" sz="1400" dirty="0">
                          <a:solidFill>
                            <a:schemeClr val="bg1">
                              <a:lumMod val="50000"/>
                            </a:schemeClr>
                          </a:solidFill>
                          <a:effectLst/>
                          <a:latin typeface="+mj-ea"/>
                          <a:ea typeface="+mj-ea"/>
                        </a:rPr>
                        <a:t>5.7.</a:t>
                      </a:r>
                      <a:endParaRPr lang="zh-CN" altLang="en-US" sz="1400" dirty="0">
                        <a:solidFill>
                          <a:schemeClr val="bg1">
                            <a:lumMod val="50000"/>
                          </a:schemeClr>
                        </a:solidFill>
                        <a:effectLst/>
                        <a:latin typeface="+mj-ea"/>
                        <a:ea typeface="+mj-ea"/>
                      </a:endParaRPr>
                    </a:p>
                  </a:txBody>
                  <a:tcPr/>
                </a:tc>
                <a:tc>
                  <a:txBody>
                    <a:bodyPr/>
                    <a:lstStyle/>
                    <a:p>
                      <a:r>
                        <a:rPr lang="zh-CN" altLang="en-US" sz="1400" dirty="0">
                          <a:solidFill>
                            <a:schemeClr val="bg1">
                              <a:lumMod val="50000"/>
                            </a:schemeClr>
                          </a:solidFill>
                          <a:effectLst/>
                          <a:latin typeface="+mj-ea"/>
                          <a:ea typeface="+mj-ea"/>
                        </a:rPr>
                        <a:t>根据课堂授课内容，从业务的目标和角度讨论识别实训项目中的用例，并形成用例图。</a:t>
                      </a:r>
                    </a:p>
                  </a:txBody>
                  <a:tcPr/>
                </a:tc>
                <a:tc>
                  <a:txBody>
                    <a:bodyPr/>
                    <a:lstStyle/>
                    <a:p>
                      <a:r>
                        <a:rPr lang="zh-CN" altLang="en-US" sz="1400" dirty="0">
                          <a:solidFill>
                            <a:schemeClr val="bg1">
                              <a:lumMod val="50000"/>
                            </a:schemeClr>
                          </a:solidFill>
                          <a:effectLst/>
                          <a:latin typeface="+mj-ea"/>
                          <a:ea typeface="+mj-ea"/>
                        </a:rPr>
                        <a:t>无</a:t>
                      </a:r>
                    </a:p>
                  </a:txBody>
                  <a:tcPr/>
                </a:tc>
                <a:tc rowSpan="2">
                  <a:txBody>
                    <a:bodyPr/>
                    <a:lstStyle/>
                    <a:p>
                      <a:r>
                        <a:rPr lang="zh-CN" altLang="en-US" sz="1400" dirty="0">
                          <a:solidFill>
                            <a:schemeClr val="bg1">
                              <a:lumMod val="50000"/>
                            </a:schemeClr>
                          </a:solidFill>
                          <a:effectLst/>
                          <a:latin typeface="+mj-ea"/>
                          <a:ea typeface="+mj-ea"/>
                        </a:rPr>
                        <a:t>项目小组讨论，形成用例图，说明其中一个用例，限时</a:t>
                      </a:r>
                      <a:r>
                        <a:rPr lang="en-US" altLang="zh-CN" sz="1400" dirty="0">
                          <a:solidFill>
                            <a:schemeClr val="bg1">
                              <a:lumMod val="50000"/>
                            </a:schemeClr>
                          </a:solidFill>
                          <a:effectLst/>
                          <a:latin typeface="+mj-ea"/>
                          <a:ea typeface="+mj-ea"/>
                        </a:rPr>
                        <a:t>60</a:t>
                      </a:r>
                      <a:r>
                        <a:rPr lang="zh-CN" altLang="en-US" sz="1400" dirty="0">
                          <a:solidFill>
                            <a:schemeClr val="bg1">
                              <a:lumMod val="50000"/>
                            </a:schemeClr>
                          </a:solidFill>
                          <a:effectLst/>
                          <a:latin typeface="+mj-ea"/>
                          <a:ea typeface="+mj-ea"/>
                        </a:rPr>
                        <a:t>分钟。</a:t>
                      </a:r>
                    </a:p>
                  </a:txBody>
                  <a:tcPr/>
                </a:tc>
                <a:extLst>
                  <a:ext uri="{0D108BD9-81ED-4DB2-BD59-A6C34878D82A}">
                    <a16:rowId xmlns:a16="http://schemas.microsoft.com/office/drawing/2014/main" val="10001"/>
                  </a:ext>
                </a:extLst>
              </a:tr>
              <a:tr h="295422">
                <a:tc>
                  <a:txBody>
                    <a:bodyPr/>
                    <a:lstStyle/>
                    <a:p>
                      <a:pPr algn="r"/>
                      <a:r>
                        <a:rPr lang="en-US" altLang="zh-CN" sz="1400" dirty="0">
                          <a:solidFill>
                            <a:schemeClr val="bg1">
                              <a:lumMod val="50000"/>
                            </a:schemeClr>
                          </a:solidFill>
                          <a:effectLst/>
                          <a:latin typeface="+mj-ea"/>
                          <a:ea typeface="+mj-ea"/>
                        </a:rPr>
                        <a:t>5.8.</a:t>
                      </a:r>
                      <a:endParaRPr lang="zh-CN" altLang="en-US" sz="1400" dirty="0">
                        <a:solidFill>
                          <a:schemeClr val="bg1">
                            <a:lumMod val="50000"/>
                          </a:schemeClr>
                        </a:solidFill>
                        <a:effectLst/>
                        <a:latin typeface="+mj-ea"/>
                        <a:ea typeface="+mj-ea"/>
                      </a:endParaRPr>
                    </a:p>
                  </a:txBody>
                  <a:tcPr/>
                </a:tc>
                <a:tc>
                  <a:txBody>
                    <a:bodyPr/>
                    <a:lstStyle/>
                    <a:p>
                      <a:r>
                        <a:rPr lang="zh-CN" altLang="en-US" sz="1400" dirty="0">
                          <a:solidFill>
                            <a:schemeClr val="bg1">
                              <a:lumMod val="50000"/>
                            </a:schemeClr>
                          </a:solidFill>
                          <a:effectLst/>
                          <a:latin typeface="+mj-ea"/>
                          <a:ea typeface="+mj-ea"/>
                        </a:rPr>
                        <a:t>在</a:t>
                      </a:r>
                      <a:r>
                        <a:rPr lang="en-US" altLang="zh-CN" sz="1400" dirty="0">
                          <a:solidFill>
                            <a:schemeClr val="bg1">
                              <a:lumMod val="50000"/>
                            </a:schemeClr>
                          </a:solidFill>
                          <a:effectLst/>
                          <a:latin typeface="+mj-ea"/>
                          <a:ea typeface="+mj-ea"/>
                        </a:rPr>
                        <a:t>5.7.</a:t>
                      </a:r>
                      <a:r>
                        <a:rPr lang="zh-CN" altLang="en-US" sz="1400" dirty="0">
                          <a:solidFill>
                            <a:schemeClr val="bg1">
                              <a:lumMod val="50000"/>
                            </a:schemeClr>
                          </a:solidFill>
                          <a:effectLst/>
                          <a:latin typeface="+mj-ea"/>
                          <a:ea typeface="+mj-ea"/>
                        </a:rPr>
                        <a:t>的成果中，选择一个用例，描述说明其主事件流和可选事件流。</a:t>
                      </a:r>
                    </a:p>
                  </a:txBody>
                  <a:tcPr/>
                </a:tc>
                <a:tc>
                  <a:txBody>
                    <a:bodyPr/>
                    <a:lstStyle/>
                    <a:p>
                      <a:r>
                        <a:rPr lang="zh-CN" altLang="en-US" sz="1400" dirty="0">
                          <a:solidFill>
                            <a:schemeClr val="bg1">
                              <a:lumMod val="50000"/>
                            </a:schemeClr>
                          </a:solidFill>
                          <a:effectLst/>
                          <a:latin typeface="+mj-ea"/>
                          <a:ea typeface="+mj-ea"/>
                        </a:rPr>
                        <a:t>无</a:t>
                      </a:r>
                    </a:p>
                  </a:txBody>
                  <a:tcPr/>
                </a:tc>
                <a:tc vMerge="1">
                  <a:txBody>
                    <a:bodyPr/>
                    <a:lstStyle/>
                    <a:p>
                      <a:endParaRPr lang="zh-CN" altLang="en-US" sz="1400" dirty="0">
                        <a:solidFill>
                          <a:schemeClr val="bg1">
                            <a:lumMod val="50000"/>
                          </a:schemeClr>
                        </a:solidFill>
                        <a:effectLst/>
                        <a:latin typeface="+mj-ea"/>
                        <a:ea typeface="+mj-ea"/>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65612352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 </a:t>
            </a:r>
            <a:r>
              <a:rPr lang="zh-CN" altLang="en-US" dirty="0"/>
              <a:t>活动图</a:t>
            </a:r>
          </a:p>
        </p:txBody>
      </p:sp>
      <p:graphicFrame>
        <p:nvGraphicFramePr>
          <p:cNvPr id="3" name="表格 2"/>
          <p:cNvGraphicFramePr>
            <a:graphicFrameLocks noGrp="1"/>
          </p:cNvGraphicFramePr>
          <p:nvPr>
            <p:extLst>
              <p:ext uri="{D42A27DB-BD31-4B8C-83A1-F6EECF244321}">
                <p14:modId xmlns:p14="http://schemas.microsoft.com/office/powerpoint/2010/main" val="4218089922"/>
              </p:ext>
            </p:extLst>
          </p:nvPr>
        </p:nvGraphicFramePr>
        <p:xfrm>
          <a:off x="1887396" y="1209542"/>
          <a:ext cx="8269966" cy="2088633"/>
        </p:xfrm>
        <a:graphic>
          <a:graphicData uri="http://schemas.openxmlformats.org/drawingml/2006/table">
            <a:tbl>
              <a:tblPr firstRow="1" bandRow="1">
                <a:effectLst/>
                <a:tableStyleId>{5C22544A-7EE6-4342-B048-85BDC9FD1C3A}</a:tableStyleId>
              </a:tblPr>
              <a:tblGrid>
                <a:gridCol w="1311025">
                  <a:extLst>
                    <a:ext uri="{9D8B030D-6E8A-4147-A177-3AD203B41FA5}">
                      <a16:colId xmlns:a16="http://schemas.microsoft.com/office/drawing/2014/main" val="20000"/>
                    </a:ext>
                  </a:extLst>
                </a:gridCol>
                <a:gridCol w="6958941">
                  <a:extLst>
                    <a:ext uri="{9D8B030D-6E8A-4147-A177-3AD203B41FA5}">
                      <a16:colId xmlns:a16="http://schemas.microsoft.com/office/drawing/2014/main" val="20001"/>
                    </a:ext>
                  </a:extLst>
                </a:gridCol>
              </a:tblGrid>
              <a:tr h="381753">
                <a:tc>
                  <a:txBody>
                    <a:bodyPr/>
                    <a:lstStyle/>
                    <a:p>
                      <a:pPr algn="r"/>
                      <a:r>
                        <a:rPr lang="zh-CN" altLang="en-US" sz="1600" b="0" dirty="0">
                          <a:solidFill>
                            <a:schemeClr val="bg1">
                              <a:lumMod val="50000"/>
                            </a:schemeClr>
                          </a:solidFill>
                          <a:latin typeface="+mj-ea"/>
                          <a:ea typeface="+mj-ea"/>
                        </a:rPr>
                        <a:t>一般定义：</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活动图用来显示系统中不同的工作流是如何构造的，它们如何开始，以及它们从开始到结束所可能采用的判断方式。他们也图示某些活动执行中，并行处理可能发生在那里。</a:t>
                      </a:r>
                      <a:endParaRPr lang="en-US" altLang="zh-CN" sz="1600" b="0" dirty="0">
                        <a:solidFill>
                          <a:schemeClr val="bg1">
                            <a:lumMod val="50000"/>
                          </a:schemeClr>
                        </a:solidFill>
                        <a:latin typeface="+mj-ea"/>
                        <a:ea typeface="+mj-ea"/>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000" b="0" dirty="0">
                        <a:solidFill>
                          <a:schemeClr val="bg1">
                            <a:lumMod val="50000"/>
                          </a:schemeClr>
                        </a:solidFill>
                        <a:latin typeface="+mj-ea"/>
                        <a:ea typeface="+mj-ea"/>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zh-CN" altLang="en-US" sz="1200" b="0" kern="1200" dirty="0">
                          <a:solidFill>
                            <a:schemeClr val="bg1">
                              <a:lumMod val="50000"/>
                            </a:schemeClr>
                          </a:solidFill>
                          <a:latin typeface="+mj-ea"/>
                          <a:ea typeface="+mj-ea"/>
                          <a:cs typeface="+mn-cs"/>
                        </a:rPr>
                        <a:t>活动图和日常所说的流程图的主要区别：</a:t>
                      </a:r>
                      <a:endParaRPr lang="en-US" altLang="zh-CN" sz="1200" b="0" kern="1200" dirty="0">
                        <a:solidFill>
                          <a:schemeClr val="bg1">
                            <a:lumMod val="50000"/>
                          </a:schemeClr>
                        </a:solidFill>
                        <a:latin typeface="+mj-ea"/>
                        <a:ea typeface="+mj-ea"/>
                        <a:cs typeface="+mn-cs"/>
                      </a:endParaRP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zh-CN" altLang="en-US" sz="1200" b="0" kern="1200" dirty="0">
                          <a:solidFill>
                            <a:schemeClr val="bg1">
                              <a:lumMod val="50000"/>
                            </a:schemeClr>
                          </a:solidFill>
                          <a:latin typeface="+mj-ea"/>
                          <a:ea typeface="+mj-ea"/>
                          <a:cs typeface="+mn-cs"/>
                        </a:rPr>
                        <a:t>活动图描述用例相关人为了完成用例目标需要参与或者执行的活动的序列；</a:t>
                      </a:r>
                      <a:endParaRPr lang="en-US" altLang="zh-CN" sz="1200" b="0" kern="1200" dirty="0">
                        <a:solidFill>
                          <a:schemeClr val="bg1">
                            <a:lumMod val="50000"/>
                          </a:schemeClr>
                        </a:solidFill>
                        <a:latin typeface="+mj-ea"/>
                        <a:ea typeface="+mj-ea"/>
                        <a:cs typeface="+mn-cs"/>
                      </a:endParaRP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zh-CN" altLang="en-US" sz="1200" b="0" kern="1200" dirty="0">
                          <a:solidFill>
                            <a:schemeClr val="bg1">
                              <a:lumMod val="50000"/>
                            </a:schemeClr>
                          </a:solidFill>
                          <a:latin typeface="+mj-ea"/>
                          <a:ea typeface="+mj-ea"/>
                          <a:cs typeface="+mn-cs"/>
                        </a:rPr>
                        <a:t>流程图描述某个工作产品从初始化到完成其用途生命周期的需要进行加工的各个工序环节序列。</a:t>
                      </a:r>
                      <a:endParaRPr lang="en-US" altLang="zh-CN" sz="1200" b="0" kern="1200" dirty="0">
                        <a:solidFill>
                          <a:schemeClr val="bg1">
                            <a:lumMod val="50000"/>
                          </a:schemeClr>
                        </a:solidFill>
                        <a:latin typeface="+mj-ea"/>
                        <a:ea typeface="+mj-ea"/>
                        <a:cs typeface="+mn-cs"/>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12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81753">
                <a:tc>
                  <a:txBody>
                    <a:bodyPr/>
                    <a:lstStyle/>
                    <a:p>
                      <a:pPr algn="r"/>
                      <a:r>
                        <a:rPr lang="zh-CN" altLang="en-US" sz="1600" b="0" dirty="0">
                          <a:solidFill>
                            <a:schemeClr val="bg1">
                              <a:lumMod val="50000"/>
                            </a:schemeClr>
                          </a:solidFill>
                          <a:latin typeface="+mj-ea"/>
                          <a:ea typeface="+mj-ea"/>
                        </a:rPr>
                        <a:t>使用时机：</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zh-CN" altLang="en-US" sz="1600" b="0" dirty="0">
                          <a:solidFill>
                            <a:schemeClr val="bg1">
                              <a:lumMod val="50000"/>
                            </a:schemeClr>
                          </a:solidFill>
                          <a:latin typeface="+mj-ea"/>
                          <a:ea typeface="+mj-ea"/>
                        </a:rPr>
                        <a:t>描述用例，与用例规约说明一起，进一步说明用例的事件流。</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02738061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1.4.1. </a:t>
            </a:r>
            <a:r>
              <a:rPr lang="zh-CN" altLang="en-US" dirty="0"/>
              <a:t>活动图的主要元素</a:t>
            </a:r>
          </a:p>
        </p:txBody>
      </p:sp>
      <p:sp>
        <p:nvSpPr>
          <p:cNvPr id="3" name="矩形 2"/>
          <p:cNvSpPr/>
          <p:nvPr/>
        </p:nvSpPr>
        <p:spPr>
          <a:xfrm>
            <a:off x="1868384" y="1199405"/>
            <a:ext cx="3348842" cy="536764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4" name="TextBox 3"/>
          <p:cNvSpPr txBox="1"/>
          <p:nvPr/>
        </p:nvSpPr>
        <p:spPr bwMode="auto">
          <a:xfrm>
            <a:off x="2036908" y="1803050"/>
            <a:ext cx="3009817" cy="3096232"/>
          </a:xfrm>
          <a:prstGeom prst="rect">
            <a:avLst/>
          </a:prstGeom>
          <a:noFill/>
        </p:spPr>
        <p:txBody>
          <a:bodyPr wrap="square">
            <a:spAutoFit/>
          </a:bodyPr>
          <a:lstStyle/>
          <a:p>
            <a:pPr marL="265113" indent="-265113">
              <a:buNone/>
              <a:defRPr/>
            </a:pPr>
            <a:r>
              <a:rPr lang="zh-CN" altLang="en-US" sz="1600" b="1" dirty="0">
                <a:solidFill>
                  <a:schemeClr val="bg1">
                    <a:lumMod val="75000"/>
                  </a:schemeClr>
                </a:solidFill>
                <a:latin typeface="+mj-ea"/>
                <a:ea typeface="+mj-ea"/>
              </a:rPr>
              <a:t>主事件流</a:t>
            </a:r>
            <a:endParaRPr lang="en-US" altLang="zh-CN" sz="1600" b="1" dirty="0">
              <a:solidFill>
                <a:schemeClr val="bg1">
                  <a:lumMod val="75000"/>
                </a:schemeClr>
              </a:solidFill>
              <a:latin typeface="+mj-ea"/>
              <a:ea typeface="+mj-ea"/>
            </a:endParaRPr>
          </a:p>
          <a:p>
            <a:pPr marL="265113" indent="-265113">
              <a:buFont typeface="+mj-lt"/>
              <a:buAutoNum type="arabicPeriod"/>
              <a:defRPr/>
            </a:pPr>
            <a:r>
              <a:rPr lang="zh-CN" altLang="en-US" sz="1400" dirty="0">
                <a:solidFill>
                  <a:schemeClr val="bg1">
                    <a:lumMod val="75000"/>
                  </a:schemeClr>
                </a:solidFill>
                <a:latin typeface="+mj-ea"/>
                <a:ea typeface="+mj-ea"/>
              </a:rPr>
              <a:t>消费者就坐，用例开始；</a:t>
            </a:r>
          </a:p>
          <a:p>
            <a:pPr marL="265113" indent="-265113">
              <a:buFont typeface="+mj-lt"/>
              <a:buAutoNum type="arabicPeriod"/>
              <a:defRPr/>
            </a:pPr>
            <a:r>
              <a:rPr lang="zh-CN" altLang="en-US" sz="1400" dirty="0">
                <a:solidFill>
                  <a:schemeClr val="bg1">
                    <a:lumMod val="75000"/>
                  </a:schemeClr>
                </a:solidFill>
                <a:latin typeface="+mj-ea"/>
                <a:ea typeface="+mj-ea"/>
              </a:rPr>
              <a:t>打开菜单；</a:t>
            </a:r>
          </a:p>
          <a:p>
            <a:pPr marL="265113" indent="-265113">
              <a:buFont typeface="+mj-lt"/>
              <a:buAutoNum type="arabicPeriod"/>
              <a:defRPr/>
            </a:pPr>
            <a:r>
              <a:rPr lang="zh-CN" altLang="en-US" sz="1400" dirty="0">
                <a:solidFill>
                  <a:schemeClr val="bg1">
                    <a:lumMod val="75000"/>
                  </a:schemeClr>
                </a:solidFill>
                <a:latin typeface="+mj-ea"/>
                <a:ea typeface="+mj-ea"/>
              </a:rPr>
              <a:t>浏览菜单内容；</a:t>
            </a:r>
            <a:endParaRPr lang="en-US" altLang="zh-CN" sz="1400" dirty="0">
              <a:solidFill>
                <a:schemeClr val="bg1">
                  <a:lumMod val="75000"/>
                </a:schemeClr>
              </a:solidFill>
              <a:latin typeface="+mj-ea"/>
              <a:ea typeface="+mj-ea"/>
            </a:endParaRPr>
          </a:p>
          <a:p>
            <a:pPr marL="265113" indent="-265113">
              <a:buFont typeface="+mj-lt"/>
              <a:buAutoNum type="arabicPeriod"/>
              <a:defRPr/>
            </a:pPr>
            <a:r>
              <a:rPr lang="zh-CN" altLang="en-US" sz="1400" dirty="0">
                <a:solidFill>
                  <a:schemeClr val="bg1">
                    <a:lumMod val="75000"/>
                  </a:schemeClr>
                </a:solidFill>
                <a:latin typeface="+mj-ea"/>
                <a:ea typeface="+mj-ea"/>
              </a:rPr>
              <a:t>仔细阅读或者向服务员询问菜单中某份菜谱的详细内容；</a:t>
            </a:r>
          </a:p>
          <a:p>
            <a:pPr marL="265113" indent="-265113">
              <a:buFont typeface="+mj-lt"/>
              <a:buAutoNum type="arabicPeriod"/>
              <a:defRPr/>
            </a:pPr>
            <a:r>
              <a:rPr lang="zh-CN" altLang="en-US" sz="1400" dirty="0">
                <a:solidFill>
                  <a:schemeClr val="bg1">
                    <a:lumMod val="75000"/>
                  </a:schemeClr>
                </a:solidFill>
                <a:latin typeface="+mj-ea"/>
                <a:ea typeface="+mj-ea"/>
              </a:rPr>
              <a:t>确定一份菜谱；</a:t>
            </a:r>
          </a:p>
          <a:p>
            <a:pPr marL="265113" indent="-265113">
              <a:buFont typeface="+mj-lt"/>
              <a:buAutoNum type="arabicPeriod"/>
              <a:defRPr/>
            </a:pPr>
            <a:r>
              <a:rPr lang="zh-CN" altLang="en-US" sz="1400" dirty="0">
                <a:solidFill>
                  <a:schemeClr val="bg1">
                    <a:lumMod val="75000"/>
                  </a:schemeClr>
                </a:solidFill>
                <a:latin typeface="+mj-ea"/>
                <a:ea typeface="+mj-ea"/>
              </a:rPr>
              <a:t>告知服务员所选择的菜谱；</a:t>
            </a:r>
          </a:p>
          <a:p>
            <a:pPr marL="265113" indent="-265113">
              <a:buFont typeface="+mj-lt"/>
              <a:buAutoNum type="arabicPeriod"/>
              <a:defRPr/>
            </a:pPr>
            <a:r>
              <a:rPr lang="zh-CN" altLang="en-US" sz="1400" dirty="0">
                <a:solidFill>
                  <a:schemeClr val="bg1">
                    <a:lumMod val="75000"/>
                  </a:schemeClr>
                </a:solidFill>
                <a:latin typeface="+mj-ea"/>
                <a:ea typeface="+mj-ea"/>
              </a:rPr>
              <a:t>重复事件</a:t>
            </a:r>
            <a:r>
              <a:rPr lang="en-US" altLang="zh-CN" sz="1400" dirty="0">
                <a:solidFill>
                  <a:schemeClr val="bg1">
                    <a:lumMod val="75000"/>
                  </a:schemeClr>
                </a:solidFill>
                <a:latin typeface="+mj-ea"/>
                <a:ea typeface="+mj-ea"/>
              </a:rPr>
              <a:t>3</a:t>
            </a:r>
            <a:r>
              <a:rPr lang="zh-CN" altLang="en-US" sz="1400" dirty="0">
                <a:solidFill>
                  <a:schemeClr val="bg1">
                    <a:lumMod val="75000"/>
                  </a:schemeClr>
                </a:solidFill>
                <a:latin typeface="+mj-ea"/>
                <a:ea typeface="+mj-ea"/>
              </a:rPr>
              <a:t>；</a:t>
            </a:r>
          </a:p>
          <a:p>
            <a:pPr marL="265113" indent="-265113">
              <a:buFont typeface="+mj-lt"/>
              <a:buAutoNum type="arabicPeriod"/>
              <a:defRPr/>
            </a:pPr>
            <a:r>
              <a:rPr lang="zh-CN" altLang="en-US" sz="1400" dirty="0">
                <a:solidFill>
                  <a:schemeClr val="bg1">
                    <a:lumMod val="75000"/>
                  </a:schemeClr>
                </a:solidFill>
                <a:latin typeface="+mj-ea"/>
                <a:ea typeface="+mj-ea"/>
              </a:rPr>
              <a:t>确认菜谱无误，告知服务员</a:t>
            </a:r>
            <a:r>
              <a:rPr lang="en-US" altLang="zh-CN" sz="1400" dirty="0">
                <a:solidFill>
                  <a:schemeClr val="bg1">
                    <a:lumMod val="75000"/>
                  </a:schemeClr>
                </a:solidFill>
                <a:latin typeface="+mj-ea"/>
                <a:ea typeface="+mj-ea"/>
              </a:rPr>
              <a:t>[</a:t>
            </a:r>
            <a:r>
              <a:rPr lang="zh-CN" altLang="en-US" sz="1400" dirty="0">
                <a:solidFill>
                  <a:schemeClr val="bg1">
                    <a:lumMod val="75000"/>
                  </a:schemeClr>
                </a:solidFill>
                <a:latin typeface="+mj-ea"/>
                <a:ea typeface="+mj-ea"/>
              </a:rPr>
              <a:t>可选事件流</a:t>
            </a:r>
            <a:r>
              <a:rPr lang="en-US" altLang="zh-CN" sz="1400" dirty="0">
                <a:solidFill>
                  <a:schemeClr val="bg1">
                    <a:lumMod val="75000"/>
                  </a:schemeClr>
                </a:solidFill>
                <a:latin typeface="+mj-ea"/>
                <a:ea typeface="+mj-ea"/>
              </a:rPr>
              <a:t>1]</a:t>
            </a:r>
            <a:r>
              <a:rPr lang="zh-CN" altLang="en-US" sz="1400" dirty="0">
                <a:solidFill>
                  <a:schemeClr val="bg1">
                    <a:lumMod val="75000"/>
                  </a:schemeClr>
                </a:solidFill>
                <a:latin typeface="+mj-ea"/>
                <a:ea typeface="+mj-ea"/>
              </a:rPr>
              <a:t>；</a:t>
            </a:r>
            <a:endParaRPr lang="en-US" altLang="zh-CN" sz="1400" dirty="0">
              <a:solidFill>
                <a:schemeClr val="bg1">
                  <a:lumMod val="75000"/>
                </a:schemeClr>
              </a:solidFill>
              <a:latin typeface="+mj-ea"/>
              <a:ea typeface="+mj-ea"/>
            </a:endParaRPr>
          </a:p>
          <a:p>
            <a:pPr marL="265113" indent="-265113">
              <a:buFont typeface="+mj-lt"/>
              <a:buAutoNum type="arabicPeriod"/>
              <a:defRPr/>
            </a:pPr>
            <a:r>
              <a:rPr lang="zh-CN" altLang="en-US" sz="1400" dirty="0">
                <a:solidFill>
                  <a:schemeClr val="bg1">
                    <a:lumMod val="75000"/>
                  </a:schemeClr>
                </a:solidFill>
                <a:latin typeface="+mj-ea"/>
                <a:ea typeface="+mj-ea"/>
              </a:rPr>
              <a:t>结束。</a:t>
            </a:r>
          </a:p>
        </p:txBody>
      </p:sp>
      <p:sp>
        <p:nvSpPr>
          <p:cNvPr id="5" name="TextBox 4"/>
          <p:cNvSpPr txBox="1"/>
          <p:nvPr/>
        </p:nvSpPr>
        <p:spPr bwMode="auto">
          <a:xfrm>
            <a:off x="2036907" y="4981363"/>
            <a:ext cx="3011796" cy="1114151"/>
          </a:xfrm>
          <a:prstGeom prst="rect">
            <a:avLst/>
          </a:prstGeom>
          <a:noFill/>
        </p:spPr>
        <p:txBody>
          <a:bodyPr wrap="square">
            <a:spAutoFit/>
          </a:bodyPr>
          <a:lstStyle/>
          <a:p>
            <a:pPr marL="265113" indent="-265113">
              <a:buNone/>
              <a:defRPr/>
            </a:pPr>
            <a:r>
              <a:rPr lang="zh-CN" altLang="en-US" sz="1600" b="1" dirty="0">
                <a:solidFill>
                  <a:schemeClr val="bg1">
                    <a:lumMod val="75000"/>
                  </a:schemeClr>
                </a:solidFill>
                <a:latin typeface="+mj-ea"/>
                <a:ea typeface="+mj-ea"/>
              </a:rPr>
              <a:t>可选事件流</a:t>
            </a:r>
            <a:r>
              <a:rPr lang="en-US" altLang="zh-CN" sz="1600" b="1" dirty="0">
                <a:solidFill>
                  <a:schemeClr val="bg1">
                    <a:lumMod val="75000"/>
                  </a:schemeClr>
                </a:solidFill>
                <a:latin typeface="+mj-ea"/>
                <a:ea typeface="+mj-ea"/>
              </a:rPr>
              <a:t>1</a:t>
            </a:r>
          </a:p>
          <a:p>
            <a:pPr marL="265113" indent="-265113">
              <a:buFont typeface="+mj-lt"/>
              <a:buAutoNum type="arabicPeriod"/>
              <a:defRPr/>
            </a:pPr>
            <a:r>
              <a:rPr lang="zh-CN" altLang="en-US" sz="1400" dirty="0">
                <a:solidFill>
                  <a:schemeClr val="bg1">
                    <a:lumMod val="75000"/>
                  </a:schemeClr>
                </a:solidFill>
                <a:latin typeface="+mj-ea"/>
                <a:ea typeface="+mj-ea"/>
              </a:rPr>
              <a:t>指出服务员登记错误的菜谱；</a:t>
            </a:r>
          </a:p>
          <a:p>
            <a:pPr marL="265113" indent="-265113">
              <a:buFont typeface="+mj-lt"/>
              <a:buAutoNum type="arabicPeriod"/>
              <a:defRPr/>
            </a:pPr>
            <a:r>
              <a:rPr lang="zh-CN" altLang="en-US" sz="1400" dirty="0">
                <a:solidFill>
                  <a:schemeClr val="bg1">
                    <a:lumMod val="75000"/>
                  </a:schemeClr>
                </a:solidFill>
                <a:latin typeface="+mj-ea"/>
                <a:ea typeface="+mj-ea"/>
              </a:rPr>
              <a:t>接受服务员更正菜谱的结果；</a:t>
            </a:r>
          </a:p>
          <a:p>
            <a:pPr marL="265113" indent="-265113">
              <a:buFont typeface="+mj-lt"/>
              <a:buAutoNum type="arabicPeriod"/>
              <a:defRPr/>
            </a:pPr>
            <a:r>
              <a:rPr lang="zh-CN" altLang="en-US" sz="1400" dirty="0">
                <a:solidFill>
                  <a:schemeClr val="bg1">
                    <a:lumMod val="75000"/>
                  </a:schemeClr>
                </a:solidFill>
                <a:latin typeface="+mj-ea"/>
                <a:ea typeface="+mj-ea"/>
              </a:rPr>
              <a:t>结束。</a:t>
            </a:r>
          </a:p>
        </p:txBody>
      </p:sp>
      <p:sp>
        <p:nvSpPr>
          <p:cNvPr id="6" name="TextBox 5"/>
          <p:cNvSpPr txBox="1"/>
          <p:nvPr/>
        </p:nvSpPr>
        <p:spPr>
          <a:xfrm>
            <a:off x="2036908" y="1361516"/>
            <a:ext cx="1800493" cy="369332"/>
          </a:xfrm>
          <a:prstGeom prst="rect">
            <a:avLst/>
          </a:prstGeom>
          <a:noFill/>
        </p:spPr>
        <p:txBody>
          <a:bodyPr wrap="none" rtlCol="0">
            <a:spAutoFit/>
          </a:bodyPr>
          <a:lstStyle/>
          <a:p>
            <a:pPr>
              <a:buNone/>
            </a:pPr>
            <a:r>
              <a:rPr lang="zh-CN" altLang="en-US" b="1" dirty="0">
                <a:latin typeface="+mj-ea"/>
                <a:ea typeface="+mj-ea"/>
              </a:rPr>
              <a:t>用例说明：点菜</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9375" y="1177491"/>
            <a:ext cx="4932363" cy="5389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515262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1.4.1.1. </a:t>
            </a:r>
            <a:r>
              <a:rPr lang="zh-CN" altLang="en-US" dirty="0"/>
              <a:t>样例：登录系统</a:t>
            </a: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3561" y="1098289"/>
            <a:ext cx="8523287" cy="554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704131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1.4.1.1. </a:t>
            </a:r>
            <a:r>
              <a:rPr lang="zh-CN" altLang="en-US" dirty="0"/>
              <a:t>样例：登录系统（续）</a:t>
            </a:r>
          </a:p>
        </p:txBody>
      </p:sp>
      <p:pic>
        <p:nvPicPr>
          <p:cNvPr id="3"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9534"/>
          <a:stretch/>
        </p:blipFill>
        <p:spPr bwMode="auto">
          <a:xfrm>
            <a:off x="1943082" y="1286505"/>
            <a:ext cx="7657331" cy="301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18947"/>
          <a:stretch/>
        </p:blipFill>
        <p:spPr bwMode="auto">
          <a:xfrm>
            <a:off x="2356635" y="2205317"/>
            <a:ext cx="7705725" cy="3057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307" t="18649" r="307" b="-206"/>
          <a:stretch/>
        </p:blipFill>
        <p:spPr bwMode="auto">
          <a:xfrm>
            <a:off x="2970212" y="3148038"/>
            <a:ext cx="7505700" cy="3060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18606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1702130" y="1033223"/>
            <a:ext cx="8740239" cy="5606116"/>
          </a:xfrm>
          <a:prstGeom prst="roundRect">
            <a:avLst>
              <a:gd name="adj" fmla="val 1301"/>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1.4.1.2. </a:t>
            </a:r>
            <a:r>
              <a:rPr lang="zh-CN" altLang="en-US" dirty="0"/>
              <a:t>典型的“管理</a:t>
            </a:r>
            <a:r>
              <a:rPr lang="en-US" altLang="zh-CN" dirty="0"/>
              <a:t>…</a:t>
            </a:r>
            <a:r>
              <a:rPr lang="zh-CN" altLang="en-US" dirty="0"/>
              <a:t>数据”用例的活动图</a:t>
            </a:r>
          </a:p>
        </p:txBody>
      </p:sp>
      <p:pic>
        <p:nvPicPr>
          <p:cNvPr id="30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8947" y="1033224"/>
            <a:ext cx="7774410" cy="5815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2130" y="1020966"/>
            <a:ext cx="8766175" cy="5827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33845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1690256" y="1128158"/>
            <a:ext cx="6186919" cy="4322617"/>
          </a:xfrm>
          <a:prstGeom prst="roundRect">
            <a:avLst>
              <a:gd name="adj" fmla="val 1301"/>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1.4.2. </a:t>
            </a:r>
            <a:r>
              <a:rPr lang="zh-CN" altLang="en-US" dirty="0"/>
              <a:t>根据活动图初始化架构指南</a:t>
            </a:r>
          </a:p>
        </p:txBody>
      </p:sp>
      <p:pic>
        <p:nvPicPr>
          <p:cNvPr id="410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0139" y="1269300"/>
            <a:ext cx="6407150" cy="418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组合 2"/>
          <p:cNvGrpSpPr/>
          <p:nvPr/>
        </p:nvGrpSpPr>
        <p:grpSpPr>
          <a:xfrm>
            <a:off x="4700587" y="2968831"/>
            <a:ext cx="5611153" cy="3515096"/>
            <a:chOff x="3176586" y="2968831"/>
            <a:chExt cx="5611153" cy="3515096"/>
          </a:xfrm>
        </p:grpSpPr>
        <p:sp>
          <p:nvSpPr>
            <p:cNvPr id="7" name="圆角矩形 6"/>
            <p:cNvSpPr/>
            <p:nvPr/>
          </p:nvSpPr>
          <p:spPr>
            <a:xfrm>
              <a:off x="3176586" y="2968831"/>
              <a:ext cx="5611153" cy="3515096"/>
            </a:xfrm>
            <a:prstGeom prst="roundRect">
              <a:avLst>
                <a:gd name="adj" fmla="val 1301"/>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1057" y="3395755"/>
              <a:ext cx="5053208" cy="287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7814261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1767380" y="1080654"/>
            <a:ext cx="8627488" cy="5533902"/>
          </a:xfrm>
          <a:prstGeom prst="roundRect">
            <a:avLst>
              <a:gd name="adj" fmla="val 1301"/>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1.4.3. </a:t>
            </a:r>
            <a:r>
              <a:rPr lang="zh-CN" altLang="en-US" dirty="0"/>
              <a:t>根据活动图初始化对象操作序列</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0474" y="1080655"/>
            <a:ext cx="7920037" cy="555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465238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1.4.4. </a:t>
            </a:r>
            <a:r>
              <a:rPr lang="zh-CN" altLang="en-US" dirty="0"/>
              <a:t>活动图的对用例模型说明的项目内容组织</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3713"/>
          <a:stretch/>
        </p:blipFill>
        <p:spPr bwMode="auto">
          <a:xfrm>
            <a:off x="1674125" y="1201003"/>
            <a:ext cx="8821913" cy="5308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070384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2"/>
          <p:cNvSpPr txBox="1">
            <a:spLocks noChangeArrowheads="1"/>
          </p:cNvSpPr>
          <p:nvPr/>
        </p:nvSpPr>
        <p:spPr bwMode="auto">
          <a:xfrm>
            <a:off x="1724025" y="384589"/>
            <a:ext cx="63246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2pPr>
            <a:lvl3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3pPr>
            <a:lvl4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4pPr>
            <a:lvl5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5pPr>
            <a:lvl6pPr marL="4572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6pPr>
            <a:lvl7pPr marL="9144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7pPr>
            <a:lvl8pPr marL="13716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8pPr>
            <a:lvl9pPr marL="18288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9pPr>
          </a:lstStyle>
          <a:p>
            <a:pPr eaLnBrk="1" hangingPunct="1">
              <a:buNone/>
              <a:defRPr/>
            </a:pPr>
            <a:r>
              <a:rPr lang="zh-CN" altLang="en-US" dirty="0">
                <a:latin typeface="微软雅黑" pitchFamily="34" charset="-122"/>
                <a:ea typeface="微软雅黑" pitchFamily="34" charset="-122"/>
              </a:rPr>
              <a:t>课程作业指南</a:t>
            </a:r>
          </a:p>
        </p:txBody>
      </p:sp>
      <p:graphicFrame>
        <p:nvGraphicFramePr>
          <p:cNvPr id="4" name="表格 3"/>
          <p:cNvGraphicFramePr>
            <a:graphicFrameLocks noGrp="1"/>
          </p:cNvGraphicFramePr>
          <p:nvPr>
            <p:extLst>
              <p:ext uri="{D42A27DB-BD31-4B8C-83A1-F6EECF244321}">
                <p14:modId xmlns:p14="http://schemas.microsoft.com/office/powerpoint/2010/main" val="3868121192"/>
              </p:ext>
            </p:extLst>
          </p:nvPr>
        </p:nvGraphicFramePr>
        <p:xfrm>
          <a:off x="1851545" y="1519172"/>
          <a:ext cx="8570795" cy="1130245"/>
        </p:xfrm>
        <a:graphic>
          <a:graphicData uri="http://schemas.openxmlformats.org/drawingml/2006/table">
            <a:tbl>
              <a:tblPr firstRow="1" bandRow="1">
                <a:tableStyleId>{91EBBBCC-DAD2-459C-BE2E-F6DE35CF9A28}</a:tableStyleId>
              </a:tblPr>
              <a:tblGrid>
                <a:gridCol w="943116">
                  <a:extLst>
                    <a:ext uri="{9D8B030D-6E8A-4147-A177-3AD203B41FA5}">
                      <a16:colId xmlns:a16="http://schemas.microsoft.com/office/drawing/2014/main" val="20000"/>
                    </a:ext>
                  </a:extLst>
                </a:gridCol>
                <a:gridCol w="3408218">
                  <a:extLst>
                    <a:ext uri="{9D8B030D-6E8A-4147-A177-3AD203B41FA5}">
                      <a16:colId xmlns:a16="http://schemas.microsoft.com/office/drawing/2014/main" val="20001"/>
                    </a:ext>
                  </a:extLst>
                </a:gridCol>
                <a:gridCol w="1698171">
                  <a:extLst>
                    <a:ext uri="{9D8B030D-6E8A-4147-A177-3AD203B41FA5}">
                      <a16:colId xmlns:a16="http://schemas.microsoft.com/office/drawing/2014/main" val="20002"/>
                    </a:ext>
                  </a:extLst>
                </a:gridCol>
                <a:gridCol w="2521290">
                  <a:extLst>
                    <a:ext uri="{9D8B030D-6E8A-4147-A177-3AD203B41FA5}">
                      <a16:colId xmlns:a16="http://schemas.microsoft.com/office/drawing/2014/main" val="20003"/>
                    </a:ext>
                  </a:extLst>
                </a:gridCol>
              </a:tblGrid>
              <a:tr h="398725">
                <a:tc>
                  <a:txBody>
                    <a:bodyPr/>
                    <a:lstStyle/>
                    <a:p>
                      <a:r>
                        <a:rPr lang="zh-CN" altLang="en-US" sz="1400" b="0" dirty="0">
                          <a:solidFill>
                            <a:schemeClr val="bg1">
                              <a:lumMod val="50000"/>
                            </a:schemeClr>
                          </a:solidFill>
                          <a:effectLst/>
                          <a:latin typeface="+mj-ea"/>
                          <a:ea typeface="+mj-ea"/>
                        </a:rPr>
                        <a:t>作业编号</a:t>
                      </a:r>
                    </a:p>
                  </a:txBody>
                  <a:tcPr/>
                </a:tc>
                <a:tc>
                  <a:txBody>
                    <a:bodyPr/>
                    <a:lstStyle/>
                    <a:p>
                      <a:r>
                        <a:rPr lang="zh-CN" altLang="en-US" sz="1400" b="0" dirty="0">
                          <a:solidFill>
                            <a:schemeClr val="bg1">
                              <a:lumMod val="50000"/>
                            </a:schemeClr>
                          </a:solidFill>
                          <a:effectLst/>
                          <a:latin typeface="+mj-ea"/>
                          <a:ea typeface="+mj-ea"/>
                        </a:rPr>
                        <a:t>作业任务</a:t>
                      </a:r>
                    </a:p>
                  </a:txBody>
                  <a:tcPr/>
                </a:tc>
                <a:tc>
                  <a:txBody>
                    <a:bodyPr/>
                    <a:lstStyle/>
                    <a:p>
                      <a:r>
                        <a:rPr lang="zh-CN" altLang="en-US" sz="1400" b="0" dirty="0">
                          <a:solidFill>
                            <a:schemeClr val="bg1">
                              <a:lumMod val="50000"/>
                            </a:schemeClr>
                          </a:solidFill>
                          <a:effectLst/>
                          <a:latin typeface="+mj-ea"/>
                          <a:ea typeface="+mj-ea"/>
                        </a:rPr>
                        <a:t>关联工作产品模板</a:t>
                      </a:r>
                    </a:p>
                  </a:txBody>
                  <a:tcPr/>
                </a:tc>
                <a:tc>
                  <a:txBody>
                    <a:bodyPr/>
                    <a:lstStyle/>
                    <a:p>
                      <a:r>
                        <a:rPr lang="zh-CN" altLang="en-US" sz="1400" b="0">
                          <a:solidFill>
                            <a:schemeClr val="bg1">
                              <a:lumMod val="50000"/>
                            </a:schemeClr>
                          </a:solidFill>
                          <a:effectLst/>
                          <a:latin typeface="+mj-ea"/>
                          <a:ea typeface="+mj-ea"/>
                        </a:rPr>
                        <a:t>要求说明</a:t>
                      </a:r>
                      <a:endParaRPr lang="zh-CN" altLang="en-US" sz="1400" b="0" dirty="0">
                        <a:solidFill>
                          <a:schemeClr val="bg1">
                            <a:lumMod val="50000"/>
                          </a:schemeClr>
                        </a:solidFill>
                        <a:effectLst/>
                        <a:latin typeface="+mj-ea"/>
                        <a:ea typeface="+mj-ea"/>
                      </a:endParaRPr>
                    </a:p>
                  </a:txBody>
                  <a:tcPr/>
                </a:tc>
                <a:extLst>
                  <a:ext uri="{0D108BD9-81ED-4DB2-BD59-A6C34878D82A}">
                    <a16:rowId xmlns:a16="http://schemas.microsoft.com/office/drawing/2014/main" val="10000"/>
                  </a:ext>
                </a:extLst>
              </a:tr>
              <a:tr h="337624">
                <a:tc>
                  <a:txBody>
                    <a:bodyPr/>
                    <a:lstStyle/>
                    <a:p>
                      <a:pPr algn="r"/>
                      <a:r>
                        <a:rPr lang="en-US" altLang="zh-CN" sz="1400" dirty="0">
                          <a:solidFill>
                            <a:schemeClr val="bg1">
                              <a:lumMod val="50000"/>
                            </a:schemeClr>
                          </a:solidFill>
                          <a:effectLst/>
                          <a:latin typeface="+mj-ea"/>
                          <a:ea typeface="+mj-ea"/>
                        </a:rPr>
                        <a:t>5.11.</a:t>
                      </a:r>
                      <a:endParaRPr lang="zh-CN" altLang="en-US" sz="1400" dirty="0">
                        <a:solidFill>
                          <a:schemeClr val="bg1">
                            <a:lumMod val="50000"/>
                          </a:schemeClr>
                        </a:solidFill>
                        <a:effectLst/>
                        <a:latin typeface="+mj-ea"/>
                        <a:ea typeface="+mj-ea"/>
                      </a:endParaRPr>
                    </a:p>
                  </a:txBody>
                  <a:tcPr/>
                </a:tc>
                <a:tc>
                  <a:txBody>
                    <a:bodyPr/>
                    <a:lstStyle/>
                    <a:p>
                      <a:r>
                        <a:rPr lang="zh-CN" altLang="en-US" sz="1400" dirty="0">
                          <a:solidFill>
                            <a:schemeClr val="bg1">
                              <a:lumMod val="50000"/>
                            </a:schemeClr>
                          </a:solidFill>
                          <a:effectLst/>
                          <a:latin typeface="+mj-ea"/>
                          <a:ea typeface="+mj-ea"/>
                        </a:rPr>
                        <a:t>根据课堂内容，选择实训项目中的一个用例，做出活动图。</a:t>
                      </a:r>
                    </a:p>
                  </a:txBody>
                  <a:tcPr/>
                </a:tc>
                <a:tc>
                  <a:txBody>
                    <a:bodyPr/>
                    <a:lstStyle/>
                    <a:p>
                      <a:r>
                        <a:rPr lang="zh-CN" altLang="en-US" sz="1400" dirty="0">
                          <a:solidFill>
                            <a:schemeClr val="bg1">
                              <a:lumMod val="50000"/>
                            </a:schemeClr>
                          </a:solidFill>
                          <a:effectLst/>
                          <a:latin typeface="+mj-ea"/>
                          <a:ea typeface="+mj-ea"/>
                        </a:rPr>
                        <a:t>无</a:t>
                      </a:r>
                    </a:p>
                  </a:txBody>
                  <a:tcPr/>
                </a:tc>
                <a:tc>
                  <a:txBody>
                    <a:bodyPr/>
                    <a:lstStyle/>
                    <a:p>
                      <a:r>
                        <a:rPr lang="zh-CN" altLang="en-US" sz="1400" dirty="0">
                          <a:solidFill>
                            <a:schemeClr val="bg1">
                              <a:lumMod val="50000"/>
                            </a:schemeClr>
                          </a:solidFill>
                          <a:effectLst/>
                          <a:latin typeface="+mj-ea"/>
                          <a:ea typeface="+mj-ea"/>
                        </a:rPr>
                        <a:t>项目组组织讨论，成果直接纳入配置库的解决方案中，限时</a:t>
                      </a:r>
                      <a:r>
                        <a:rPr lang="en-US" altLang="zh-CN" sz="1400" dirty="0">
                          <a:solidFill>
                            <a:schemeClr val="bg1">
                              <a:lumMod val="50000"/>
                            </a:schemeClr>
                          </a:solidFill>
                          <a:effectLst/>
                          <a:latin typeface="+mj-ea"/>
                          <a:ea typeface="+mj-ea"/>
                        </a:rPr>
                        <a:t>30</a:t>
                      </a:r>
                      <a:r>
                        <a:rPr lang="zh-CN" altLang="en-US" sz="1400" dirty="0">
                          <a:solidFill>
                            <a:schemeClr val="bg1">
                              <a:lumMod val="50000"/>
                            </a:schemeClr>
                          </a:solidFill>
                          <a:effectLst/>
                          <a:latin typeface="+mj-ea"/>
                          <a:ea typeface="+mj-ea"/>
                        </a:rPr>
                        <a:t>分钟。</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46943848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抽象画？还是表达某种神秘信息的作品？</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5838" y="1191924"/>
            <a:ext cx="8632825" cy="531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810680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1.5. </a:t>
            </a:r>
            <a:r>
              <a:rPr lang="zh-CN" altLang="en-US" dirty="0"/>
              <a:t>包图</a:t>
            </a:r>
          </a:p>
        </p:txBody>
      </p:sp>
      <p:graphicFrame>
        <p:nvGraphicFramePr>
          <p:cNvPr id="3" name="表格 2"/>
          <p:cNvGraphicFramePr>
            <a:graphicFrameLocks noGrp="1"/>
          </p:cNvGraphicFramePr>
          <p:nvPr>
            <p:extLst>
              <p:ext uri="{D42A27DB-BD31-4B8C-83A1-F6EECF244321}">
                <p14:modId xmlns:p14="http://schemas.microsoft.com/office/powerpoint/2010/main" val="1350707732"/>
              </p:ext>
            </p:extLst>
          </p:nvPr>
        </p:nvGraphicFramePr>
        <p:xfrm>
          <a:off x="1887396" y="1209541"/>
          <a:ext cx="8269966" cy="2133600"/>
        </p:xfrm>
        <a:graphic>
          <a:graphicData uri="http://schemas.openxmlformats.org/drawingml/2006/table">
            <a:tbl>
              <a:tblPr firstRow="1" bandRow="1">
                <a:effectLst/>
                <a:tableStyleId>{5C22544A-7EE6-4342-B048-85BDC9FD1C3A}</a:tableStyleId>
              </a:tblPr>
              <a:tblGrid>
                <a:gridCol w="1311025">
                  <a:extLst>
                    <a:ext uri="{9D8B030D-6E8A-4147-A177-3AD203B41FA5}">
                      <a16:colId xmlns:a16="http://schemas.microsoft.com/office/drawing/2014/main" val="20000"/>
                    </a:ext>
                  </a:extLst>
                </a:gridCol>
                <a:gridCol w="6958941">
                  <a:extLst>
                    <a:ext uri="{9D8B030D-6E8A-4147-A177-3AD203B41FA5}">
                      <a16:colId xmlns:a16="http://schemas.microsoft.com/office/drawing/2014/main" val="20001"/>
                    </a:ext>
                  </a:extLst>
                </a:gridCol>
              </a:tblGrid>
              <a:tr h="381753">
                <a:tc>
                  <a:txBody>
                    <a:bodyPr/>
                    <a:lstStyle/>
                    <a:p>
                      <a:pPr algn="r"/>
                      <a:r>
                        <a:rPr lang="zh-CN" altLang="en-US" sz="1600" b="0" dirty="0">
                          <a:solidFill>
                            <a:schemeClr val="bg1">
                              <a:lumMod val="50000"/>
                            </a:schemeClr>
                          </a:solidFill>
                          <a:latin typeface="+mj-ea"/>
                          <a:ea typeface="+mj-ea"/>
                        </a:rPr>
                        <a:t>一般定义：</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zh-CN" altLang="en-US" sz="1600" b="0" dirty="0">
                          <a:solidFill>
                            <a:schemeClr val="bg1">
                              <a:lumMod val="50000"/>
                            </a:schemeClr>
                          </a:solidFill>
                          <a:latin typeface="+mj-ea"/>
                          <a:ea typeface="+mj-ea"/>
                        </a:rPr>
                        <a:t>包图用来表现包和它所包含元素的组织。当用来代表类元素时，包图提供了命名空间的可视化。包图最常用的用途是用来组织用例图和类图，尽管它不局限于这些</a:t>
                      </a:r>
                      <a:r>
                        <a:rPr lang="en-US" altLang="zh-CN" sz="1600" b="0" dirty="0">
                          <a:solidFill>
                            <a:schemeClr val="bg1">
                              <a:lumMod val="50000"/>
                            </a:schemeClr>
                          </a:solidFill>
                          <a:latin typeface="+mj-ea"/>
                          <a:ea typeface="+mj-ea"/>
                        </a:rPr>
                        <a:t>UML</a:t>
                      </a:r>
                      <a:r>
                        <a:rPr lang="zh-CN" altLang="en-US" sz="1600" b="0" dirty="0">
                          <a:solidFill>
                            <a:schemeClr val="bg1">
                              <a:lumMod val="50000"/>
                            </a:schemeClr>
                          </a:solidFill>
                          <a:latin typeface="+mj-ea"/>
                          <a:ea typeface="+mj-ea"/>
                        </a:rPr>
                        <a:t>元素。</a:t>
                      </a:r>
                      <a:endParaRPr lang="en-US" altLang="zh-CN" sz="1600" b="0" dirty="0">
                        <a:solidFill>
                          <a:schemeClr val="bg1">
                            <a:lumMod val="50000"/>
                          </a:schemeClr>
                        </a:solidFill>
                        <a:latin typeface="+mj-ea"/>
                        <a:ea typeface="+mj-ea"/>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altLang="zh-CN" sz="1600" b="0" dirty="0">
                        <a:solidFill>
                          <a:schemeClr val="bg1">
                            <a:lumMod val="50000"/>
                          </a:schemeClr>
                        </a:solidFill>
                        <a:latin typeface="+mj-ea"/>
                        <a:ea typeface="+mj-ea"/>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zh-CN" altLang="en-US" sz="1600" b="0" dirty="0">
                          <a:solidFill>
                            <a:schemeClr val="bg1">
                              <a:lumMod val="50000"/>
                            </a:schemeClr>
                          </a:solidFill>
                          <a:latin typeface="+mj-ea"/>
                          <a:ea typeface="+mj-ea"/>
                        </a:rPr>
                        <a:t>包图在设计时是表达架构的基本方式之一。</a:t>
                      </a:r>
                      <a:endParaRPr lang="en-US" altLang="zh-CN" sz="1600" b="0" dirty="0">
                        <a:solidFill>
                          <a:schemeClr val="bg1">
                            <a:lumMod val="50000"/>
                          </a:schemeClr>
                        </a:solidFill>
                        <a:latin typeface="+mj-ea"/>
                        <a:ea typeface="+mj-ea"/>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81753">
                <a:tc>
                  <a:txBody>
                    <a:bodyPr/>
                    <a:lstStyle/>
                    <a:p>
                      <a:pPr algn="r"/>
                      <a:r>
                        <a:rPr lang="zh-CN" altLang="en-US" sz="1600" b="0" dirty="0">
                          <a:solidFill>
                            <a:schemeClr val="bg1">
                              <a:lumMod val="50000"/>
                            </a:schemeClr>
                          </a:solidFill>
                          <a:latin typeface="+mj-ea"/>
                          <a:ea typeface="+mj-ea"/>
                        </a:rPr>
                        <a:t>使用时机：</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zh-CN" altLang="en-US" sz="1600" b="0" dirty="0">
                          <a:solidFill>
                            <a:schemeClr val="bg1">
                              <a:lumMod val="50000"/>
                            </a:schemeClr>
                          </a:solidFill>
                          <a:latin typeface="+mj-ea"/>
                          <a:ea typeface="+mj-ea"/>
                        </a:rPr>
                        <a:t>当需要描述在一个整体场景中</a:t>
                      </a:r>
                      <a:r>
                        <a:rPr lang="en-US" altLang="zh-CN" sz="1600" b="0" dirty="0">
                          <a:solidFill>
                            <a:schemeClr val="bg1">
                              <a:lumMod val="50000"/>
                            </a:schemeClr>
                          </a:solidFill>
                          <a:latin typeface="+mj-ea"/>
                          <a:ea typeface="+mj-ea"/>
                        </a:rPr>
                        <a:t>UML</a:t>
                      </a:r>
                      <a:r>
                        <a:rPr lang="zh-CN" altLang="en-US" sz="1600" b="0" dirty="0">
                          <a:solidFill>
                            <a:schemeClr val="bg1">
                              <a:lumMod val="50000"/>
                            </a:schemeClr>
                          </a:solidFill>
                          <a:latin typeface="+mj-ea"/>
                          <a:ea typeface="+mj-ea"/>
                        </a:rPr>
                        <a:t>的各个元素（例如用例、对象、类、组件）所处的空间位置（例如类的名字空间）。</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82175078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1.5.1. </a:t>
            </a:r>
            <a:r>
              <a:rPr lang="zh-CN" altLang="en-US" dirty="0"/>
              <a:t>领域模型分析</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7839" y="1378405"/>
            <a:ext cx="8696325" cy="530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22989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621972" y="990204"/>
            <a:ext cx="8904515" cy="5773108"/>
          </a:xfrm>
          <a:prstGeom prst="roundRect">
            <a:avLst>
              <a:gd name="adj" fmla="val 1301"/>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1.5.2. </a:t>
            </a:r>
            <a:r>
              <a:rPr lang="zh-CN" altLang="en-US" dirty="0"/>
              <a:t>业务架构分析</a:t>
            </a:r>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941" y="1218516"/>
            <a:ext cx="8675916" cy="5403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109837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621972" y="990204"/>
            <a:ext cx="8904515" cy="5773108"/>
          </a:xfrm>
          <a:prstGeom prst="roundRect">
            <a:avLst>
              <a:gd name="adj" fmla="val 1301"/>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1.5.3. </a:t>
            </a:r>
            <a:r>
              <a:rPr lang="zh-CN" altLang="en-US" dirty="0"/>
              <a:t>框架总体架构设计</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7736" y="1022234"/>
            <a:ext cx="8370887" cy="5773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606007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1.5.3.1. </a:t>
            </a:r>
            <a:r>
              <a:rPr lang="zh-CN" altLang="en-US" dirty="0"/>
              <a:t>引导项目设计包图映射的实际</a:t>
            </a:r>
            <a:r>
              <a:rPr lang="en-US" altLang="zh-CN" dirty="0"/>
              <a:t>VS</a:t>
            </a:r>
            <a:r>
              <a:rPr lang="zh-CN" altLang="en-US" dirty="0"/>
              <a:t>解决方案</a:t>
            </a:r>
          </a:p>
        </p:txBody>
      </p:sp>
      <p:pic>
        <p:nvPicPr>
          <p:cNvPr id="3" name="图片 2"/>
          <p:cNvPicPr>
            <a:picLocks noChangeAspect="1"/>
          </p:cNvPicPr>
          <p:nvPr/>
        </p:nvPicPr>
        <p:blipFill>
          <a:blip r:embed="rId2"/>
          <a:stretch>
            <a:fillRect/>
          </a:stretch>
        </p:blipFill>
        <p:spPr>
          <a:xfrm>
            <a:off x="1925871" y="1409047"/>
            <a:ext cx="8305968" cy="4818863"/>
          </a:xfrm>
          <a:prstGeom prst="rect">
            <a:avLst/>
          </a:prstGeom>
        </p:spPr>
      </p:pic>
    </p:spTree>
    <p:extLst>
      <p:ext uri="{BB962C8B-B14F-4D97-AF65-F5344CB8AC3E}">
        <p14:creationId xmlns:p14="http://schemas.microsoft.com/office/powerpoint/2010/main" val="171523366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621972" y="990204"/>
            <a:ext cx="8904515" cy="5773108"/>
          </a:xfrm>
          <a:prstGeom prst="roundRect">
            <a:avLst>
              <a:gd name="adj" fmla="val 1301"/>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1.5.4. </a:t>
            </a:r>
            <a:r>
              <a:rPr lang="zh-CN" altLang="en-US" dirty="0"/>
              <a:t>基于</a:t>
            </a:r>
            <a:r>
              <a:rPr lang="en-US" altLang="zh-CN" dirty="0" err="1"/>
              <a:t>ASP.Net</a:t>
            </a:r>
            <a:r>
              <a:rPr lang="en-US" altLang="zh-CN" dirty="0"/>
              <a:t> MVC 5 </a:t>
            </a:r>
            <a:r>
              <a:rPr lang="zh-CN" altLang="en-US" dirty="0"/>
              <a:t>前端架构设计</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3314" y="1081171"/>
            <a:ext cx="7443787"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213448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1.5.4.1. </a:t>
            </a:r>
            <a:r>
              <a:rPr lang="zh-CN" altLang="en-US" dirty="0"/>
              <a:t>基于 </a:t>
            </a:r>
            <a:r>
              <a:rPr lang="en-US" altLang="zh-CN" dirty="0"/>
              <a:t>web </a:t>
            </a:r>
            <a:r>
              <a:rPr lang="zh-CN" altLang="en-US" dirty="0"/>
              <a:t>的页面组件的实现</a:t>
            </a:r>
          </a:p>
        </p:txBody>
      </p:sp>
      <p:sp>
        <p:nvSpPr>
          <p:cNvPr id="3" name="圆角矩形 2"/>
          <p:cNvSpPr/>
          <p:nvPr/>
        </p:nvSpPr>
        <p:spPr>
          <a:xfrm>
            <a:off x="1621972" y="990204"/>
            <a:ext cx="8904515" cy="5773108"/>
          </a:xfrm>
          <a:prstGeom prst="roundRect">
            <a:avLst>
              <a:gd name="adj" fmla="val 1301"/>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1971" y="1389290"/>
            <a:ext cx="8915400"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098613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2"/>
          <p:cNvSpPr txBox="1">
            <a:spLocks noChangeArrowheads="1"/>
          </p:cNvSpPr>
          <p:nvPr/>
        </p:nvSpPr>
        <p:spPr bwMode="auto">
          <a:xfrm>
            <a:off x="1724025" y="384589"/>
            <a:ext cx="63246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2pPr>
            <a:lvl3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3pPr>
            <a:lvl4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4pPr>
            <a:lvl5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5pPr>
            <a:lvl6pPr marL="4572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6pPr>
            <a:lvl7pPr marL="9144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7pPr>
            <a:lvl8pPr marL="13716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8pPr>
            <a:lvl9pPr marL="18288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9pPr>
          </a:lstStyle>
          <a:p>
            <a:pPr eaLnBrk="1" hangingPunct="1">
              <a:buNone/>
              <a:defRPr/>
            </a:pPr>
            <a:r>
              <a:rPr lang="zh-CN" altLang="en-US" dirty="0">
                <a:latin typeface="微软雅黑" pitchFamily="34" charset="-122"/>
                <a:ea typeface="微软雅黑" pitchFamily="34" charset="-122"/>
              </a:rPr>
              <a:t>课程作业指南</a:t>
            </a:r>
          </a:p>
        </p:txBody>
      </p:sp>
      <p:graphicFrame>
        <p:nvGraphicFramePr>
          <p:cNvPr id="4" name="表格 3"/>
          <p:cNvGraphicFramePr>
            <a:graphicFrameLocks noGrp="1"/>
          </p:cNvGraphicFramePr>
          <p:nvPr>
            <p:extLst>
              <p:ext uri="{D42A27DB-BD31-4B8C-83A1-F6EECF244321}">
                <p14:modId xmlns:p14="http://schemas.microsoft.com/office/powerpoint/2010/main" val="390557135"/>
              </p:ext>
            </p:extLst>
          </p:nvPr>
        </p:nvGraphicFramePr>
        <p:xfrm>
          <a:off x="1851545" y="1345000"/>
          <a:ext cx="8570795" cy="1130245"/>
        </p:xfrm>
        <a:graphic>
          <a:graphicData uri="http://schemas.openxmlformats.org/drawingml/2006/table">
            <a:tbl>
              <a:tblPr firstRow="1" bandRow="1">
                <a:tableStyleId>{91EBBBCC-DAD2-459C-BE2E-F6DE35CF9A28}</a:tableStyleId>
              </a:tblPr>
              <a:tblGrid>
                <a:gridCol w="943116">
                  <a:extLst>
                    <a:ext uri="{9D8B030D-6E8A-4147-A177-3AD203B41FA5}">
                      <a16:colId xmlns:a16="http://schemas.microsoft.com/office/drawing/2014/main" val="20000"/>
                    </a:ext>
                  </a:extLst>
                </a:gridCol>
                <a:gridCol w="3780311">
                  <a:extLst>
                    <a:ext uri="{9D8B030D-6E8A-4147-A177-3AD203B41FA5}">
                      <a16:colId xmlns:a16="http://schemas.microsoft.com/office/drawing/2014/main" val="20001"/>
                    </a:ext>
                  </a:extLst>
                </a:gridCol>
                <a:gridCol w="1632858">
                  <a:extLst>
                    <a:ext uri="{9D8B030D-6E8A-4147-A177-3AD203B41FA5}">
                      <a16:colId xmlns:a16="http://schemas.microsoft.com/office/drawing/2014/main" val="20002"/>
                    </a:ext>
                  </a:extLst>
                </a:gridCol>
                <a:gridCol w="2214510">
                  <a:extLst>
                    <a:ext uri="{9D8B030D-6E8A-4147-A177-3AD203B41FA5}">
                      <a16:colId xmlns:a16="http://schemas.microsoft.com/office/drawing/2014/main" val="20003"/>
                    </a:ext>
                  </a:extLst>
                </a:gridCol>
              </a:tblGrid>
              <a:tr h="398725">
                <a:tc>
                  <a:txBody>
                    <a:bodyPr/>
                    <a:lstStyle/>
                    <a:p>
                      <a:r>
                        <a:rPr lang="zh-CN" altLang="en-US" sz="1400" b="0" dirty="0">
                          <a:solidFill>
                            <a:schemeClr val="bg1">
                              <a:lumMod val="50000"/>
                            </a:schemeClr>
                          </a:solidFill>
                          <a:effectLst/>
                          <a:latin typeface="+mj-ea"/>
                          <a:ea typeface="+mj-ea"/>
                        </a:rPr>
                        <a:t>作业编号</a:t>
                      </a:r>
                    </a:p>
                  </a:txBody>
                  <a:tcPr/>
                </a:tc>
                <a:tc>
                  <a:txBody>
                    <a:bodyPr/>
                    <a:lstStyle/>
                    <a:p>
                      <a:r>
                        <a:rPr lang="zh-CN" altLang="en-US" sz="1400" b="0" dirty="0">
                          <a:solidFill>
                            <a:schemeClr val="bg1">
                              <a:lumMod val="50000"/>
                            </a:schemeClr>
                          </a:solidFill>
                          <a:effectLst/>
                          <a:latin typeface="+mj-ea"/>
                          <a:ea typeface="+mj-ea"/>
                        </a:rPr>
                        <a:t>作业任务</a:t>
                      </a:r>
                    </a:p>
                  </a:txBody>
                  <a:tcPr/>
                </a:tc>
                <a:tc>
                  <a:txBody>
                    <a:bodyPr/>
                    <a:lstStyle/>
                    <a:p>
                      <a:r>
                        <a:rPr lang="zh-CN" altLang="en-US" sz="1400" b="0" dirty="0">
                          <a:solidFill>
                            <a:schemeClr val="bg1">
                              <a:lumMod val="50000"/>
                            </a:schemeClr>
                          </a:solidFill>
                          <a:effectLst/>
                          <a:latin typeface="+mj-ea"/>
                          <a:ea typeface="+mj-ea"/>
                        </a:rPr>
                        <a:t>关联工作产品模板</a:t>
                      </a:r>
                    </a:p>
                  </a:txBody>
                  <a:tcPr/>
                </a:tc>
                <a:tc>
                  <a:txBody>
                    <a:bodyPr/>
                    <a:lstStyle/>
                    <a:p>
                      <a:r>
                        <a:rPr lang="zh-CN" altLang="en-US" sz="1400" b="0">
                          <a:solidFill>
                            <a:schemeClr val="bg1">
                              <a:lumMod val="50000"/>
                            </a:schemeClr>
                          </a:solidFill>
                          <a:effectLst/>
                          <a:latin typeface="+mj-ea"/>
                          <a:ea typeface="+mj-ea"/>
                        </a:rPr>
                        <a:t>要求说明</a:t>
                      </a:r>
                      <a:endParaRPr lang="zh-CN" altLang="en-US" sz="1400" b="0" dirty="0">
                        <a:solidFill>
                          <a:schemeClr val="bg1">
                            <a:lumMod val="50000"/>
                          </a:schemeClr>
                        </a:solidFill>
                        <a:effectLst/>
                        <a:latin typeface="+mj-ea"/>
                        <a:ea typeface="+mj-ea"/>
                      </a:endParaRPr>
                    </a:p>
                  </a:txBody>
                  <a:tcPr/>
                </a:tc>
                <a:extLst>
                  <a:ext uri="{0D108BD9-81ED-4DB2-BD59-A6C34878D82A}">
                    <a16:rowId xmlns:a16="http://schemas.microsoft.com/office/drawing/2014/main" val="10000"/>
                  </a:ext>
                </a:extLst>
              </a:tr>
              <a:tr h="337624">
                <a:tc>
                  <a:txBody>
                    <a:bodyPr/>
                    <a:lstStyle/>
                    <a:p>
                      <a:pPr algn="r"/>
                      <a:r>
                        <a:rPr lang="en-US" altLang="zh-CN" sz="1400" dirty="0">
                          <a:solidFill>
                            <a:schemeClr val="bg1">
                              <a:lumMod val="50000"/>
                            </a:schemeClr>
                          </a:solidFill>
                          <a:effectLst/>
                          <a:latin typeface="+mj-ea"/>
                          <a:ea typeface="+mj-ea"/>
                        </a:rPr>
                        <a:t>5.16.</a:t>
                      </a:r>
                      <a:endParaRPr lang="zh-CN" altLang="en-US" sz="1400" dirty="0">
                        <a:solidFill>
                          <a:schemeClr val="bg1">
                            <a:lumMod val="50000"/>
                          </a:schemeClr>
                        </a:solidFill>
                        <a:effectLst/>
                        <a:latin typeface="+mj-ea"/>
                        <a:ea typeface="+mj-ea"/>
                      </a:endParaRPr>
                    </a:p>
                  </a:txBody>
                  <a:tcPr/>
                </a:tc>
                <a:tc>
                  <a:txBody>
                    <a:bodyPr/>
                    <a:lstStyle/>
                    <a:p>
                      <a:r>
                        <a:rPr lang="zh-CN" altLang="en-US" sz="1400" dirty="0">
                          <a:solidFill>
                            <a:schemeClr val="bg1">
                              <a:lumMod val="50000"/>
                            </a:schemeClr>
                          </a:solidFill>
                          <a:effectLst/>
                          <a:latin typeface="+mj-ea"/>
                          <a:ea typeface="+mj-ea"/>
                        </a:rPr>
                        <a:t>参照课堂授课内容，选择实训项目中一个控制器的一个</a:t>
                      </a:r>
                      <a:r>
                        <a:rPr lang="en-US" altLang="zh-CN" sz="1400" dirty="0">
                          <a:solidFill>
                            <a:schemeClr val="bg1">
                              <a:lumMod val="50000"/>
                            </a:schemeClr>
                          </a:solidFill>
                          <a:effectLst/>
                          <a:latin typeface="+mj-ea"/>
                          <a:ea typeface="+mj-ea"/>
                        </a:rPr>
                        <a:t>action</a:t>
                      </a:r>
                      <a:r>
                        <a:rPr lang="zh-CN" altLang="en-US" sz="1400" dirty="0">
                          <a:solidFill>
                            <a:schemeClr val="bg1">
                              <a:lumMod val="50000"/>
                            </a:schemeClr>
                          </a:solidFill>
                          <a:effectLst/>
                          <a:latin typeface="+mj-ea"/>
                          <a:ea typeface="+mj-ea"/>
                        </a:rPr>
                        <a:t>方法，用序列图描述方法的具体实现。</a:t>
                      </a:r>
                    </a:p>
                  </a:txBody>
                  <a:tcPr/>
                </a:tc>
                <a:tc>
                  <a:txBody>
                    <a:bodyPr/>
                    <a:lstStyle/>
                    <a:p>
                      <a:r>
                        <a:rPr lang="zh-CN" altLang="en-US" sz="1400" dirty="0">
                          <a:solidFill>
                            <a:schemeClr val="bg1">
                              <a:lumMod val="50000"/>
                            </a:schemeClr>
                          </a:solidFill>
                          <a:effectLst/>
                          <a:latin typeface="+mj-ea"/>
                          <a:ea typeface="+mj-ea"/>
                        </a:rPr>
                        <a:t>无</a:t>
                      </a:r>
                    </a:p>
                  </a:txBody>
                  <a:tcPr/>
                </a:tc>
                <a:tc>
                  <a:txBody>
                    <a:bodyPr/>
                    <a:lstStyle/>
                    <a:p>
                      <a:r>
                        <a:rPr lang="zh-CN" altLang="en-US" sz="1400" dirty="0">
                          <a:solidFill>
                            <a:schemeClr val="bg1">
                              <a:lumMod val="50000"/>
                            </a:schemeClr>
                          </a:solidFill>
                          <a:effectLst/>
                          <a:latin typeface="+mj-ea"/>
                          <a:ea typeface="+mj-ea"/>
                        </a:rPr>
                        <a:t>项目小组自身组织完成，下次课程开始前完成，作业成果纳入</a:t>
                      </a:r>
                      <a:r>
                        <a:rPr lang="en-US" altLang="zh-CN" sz="1400" dirty="0">
                          <a:solidFill>
                            <a:schemeClr val="bg1">
                              <a:lumMod val="50000"/>
                            </a:schemeClr>
                          </a:solidFill>
                          <a:effectLst/>
                          <a:latin typeface="+mj-ea"/>
                          <a:ea typeface="+mj-ea"/>
                        </a:rPr>
                        <a:t>TFS</a:t>
                      </a:r>
                      <a:r>
                        <a:rPr lang="zh-CN" altLang="en-US" sz="1400" dirty="0">
                          <a:solidFill>
                            <a:schemeClr val="bg1">
                              <a:lumMod val="50000"/>
                            </a:schemeClr>
                          </a:solidFill>
                          <a:effectLst/>
                          <a:latin typeface="+mj-ea"/>
                          <a:ea typeface="+mj-ea"/>
                        </a:rPr>
                        <a:t>中。</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6492201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2803753" y="2841171"/>
            <a:ext cx="6623277" cy="3386818"/>
          </a:xfrm>
          <a:prstGeom prst="roundRect">
            <a:avLst>
              <a:gd name="adj" fmla="val 1301"/>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5.7. </a:t>
            </a:r>
            <a:r>
              <a:rPr lang="zh-CN" altLang="en-US" dirty="0"/>
              <a:t>状态机图</a:t>
            </a:r>
          </a:p>
        </p:txBody>
      </p:sp>
      <p:graphicFrame>
        <p:nvGraphicFramePr>
          <p:cNvPr id="3" name="表格 2"/>
          <p:cNvGraphicFramePr>
            <a:graphicFrameLocks noGrp="1"/>
          </p:cNvGraphicFramePr>
          <p:nvPr>
            <p:extLst>
              <p:ext uri="{D42A27DB-BD31-4B8C-83A1-F6EECF244321}">
                <p14:modId xmlns:p14="http://schemas.microsoft.com/office/powerpoint/2010/main" val="1286331138"/>
              </p:ext>
            </p:extLst>
          </p:nvPr>
        </p:nvGraphicFramePr>
        <p:xfrm>
          <a:off x="1887396" y="1209541"/>
          <a:ext cx="8269966" cy="1158240"/>
        </p:xfrm>
        <a:graphic>
          <a:graphicData uri="http://schemas.openxmlformats.org/drawingml/2006/table">
            <a:tbl>
              <a:tblPr firstRow="1" bandRow="1">
                <a:effectLst/>
                <a:tableStyleId>{5C22544A-7EE6-4342-B048-85BDC9FD1C3A}</a:tableStyleId>
              </a:tblPr>
              <a:tblGrid>
                <a:gridCol w="1311025">
                  <a:extLst>
                    <a:ext uri="{9D8B030D-6E8A-4147-A177-3AD203B41FA5}">
                      <a16:colId xmlns:a16="http://schemas.microsoft.com/office/drawing/2014/main" val="20000"/>
                    </a:ext>
                  </a:extLst>
                </a:gridCol>
                <a:gridCol w="6958941">
                  <a:extLst>
                    <a:ext uri="{9D8B030D-6E8A-4147-A177-3AD203B41FA5}">
                      <a16:colId xmlns:a16="http://schemas.microsoft.com/office/drawing/2014/main" val="20001"/>
                    </a:ext>
                  </a:extLst>
                </a:gridCol>
              </a:tblGrid>
              <a:tr h="381753">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bg1">
                              <a:lumMod val="50000"/>
                            </a:schemeClr>
                          </a:solidFill>
                          <a:latin typeface="+mj-ea"/>
                          <a:ea typeface="+mj-ea"/>
                          <a:cs typeface="+mn-cs"/>
                        </a:rPr>
                        <a:t>状态机图</a:t>
                      </a:r>
                      <a:r>
                        <a:rPr lang="zh-CN" altLang="en-US" sz="1600" b="0" dirty="0">
                          <a:solidFill>
                            <a:schemeClr val="bg1">
                              <a:lumMod val="50000"/>
                            </a:schemeClr>
                          </a:solidFill>
                          <a:latin typeface="+mj-ea"/>
                          <a:ea typeface="+mj-ea"/>
                        </a:rPr>
                        <a:t>：</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zh-CN" altLang="en-US" sz="1600" b="0" dirty="0">
                          <a:solidFill>
                            <a:schemeClr val="bg1">
                              <a:lumMod val="50000"/>
                            </a:schemeClr>
                          </a:solidFill>
                          <a:latin typeface="+mj-ea"/>
                          <a:ea typeface="+mj-ea"/>
                        </a:rPr>
                        <a:t>状态机图对一个单独对象的行为建模，指明对象在它的整个生命周期里，响应不同事件时，执行相关事件的顺序。</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81753">
                <a:tc>
                  <a:txBody>
                    <a:bodyPr/>
                    <a:lstStyle/>
                    <a:p>
                      <a:pPr algn="r"/>
                      <a:r>
                        <a:rPr lang="zh-CN" altLang="en-US" sz="1600" b="0" dirty="0">
                          <a:solidFill>
                            <a:schemeClr val="bg1">
                              <a:lumMod val="50000"/>
                            </a:schemeClr>
                          </a:solidFill>
                          <a:latin typeface="+mj-ea"/>
                          <a:ea typeface="+mj-ea"/>
                        </a:rPr>
                        <a:t>使用时机：</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zh-CN" altLang="en-US" sz="1600" b="0" dirty="0">
                          <a:solidFill>
                            <a:schemeClr val="bg1">
                              <a:lumMod val="50000"/>
                            </a:schemeClr>
                          </a:solidFill>
                          <a:latin typeface="+mj-ea"/>
                          <a:ea typeface="+mj-ea"/>
                        </a:rPr>
                        <a:t>经常用于为一个通过工作流程处理一个业务对象的场景中，需要描述业务对象根据外部指示执行某些特性操作的细节时使用。</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5175" y="3291568"/>
            <a:ext cx="5581650" cy="248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505581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2803753" y="3150053"/>
            <a:ext cx="6623277" cy="3386818"/>
          </a:xfrm>
          <a:prstGeom prst="roundRect">
            <a:avLst>
              <a:gd name="adj" fmla="val 1301"/>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5.8. </a:t>
            </a:r>
            <a:r>
              <a:rPr lang="zh-CN" altLang="en-US" dirty="0"/>
              <a:t>组件图</a:t>
            </a:r>
          </a:p>
        </p:txBody>
      </p:sp>
      <p:graphicFrame>
        <p:nvGraphicFramePr>
          <p:cNvPr id="3" name="表格 2"/>
          <p:cNvGraphicFramePr>
            <a:graphicFrameLocks noGrp="1"/>
          </p:cNvGraphicFramePr>
          <p:nvPr>
            <p:extLst>
              <p:ext uri="{D42A27DB-BD31-4B8C-83A1-F6EECF244321}">
                <p14:modId xmlns:p14="http://schemas.microsoft.com/office/powerpoint/2010/main" val="4112330387"/>
              </p:ext>
            </p:extLst>
          </p:nvPr>
        </p:nvGraphicFramePr>
        <p:xfrm>
          <a:off x="1887396" y="1209541"/>
          <a:ext cx="8269966" cy="1645920"/>
        </p:xfrm>
        <a:graphic>
          <a:graphicData uri="http://schemas.openxmlformats.org/drawingml/2006/table">
            <a:tbl>
              <a:tblPr firstRow="1" bandRow="1">
                <a:effectLst/>
                <a:tableStyleId>{5C22544A-7EE6-4342-B048-85BDC9FD1C3A}</a:tableStyleId>
              </a:tblPr>
              <a:tblGrid>
                <a:gridCol w="1311025">
                  <a:extLst>
                    <a:ext uri="{9D8B030D-6E8A-4147-A177-3AD203B41FA5}">
                      <a16:colId xmlns:a16="http://schemas.microsoft.com/office/drawing/2014/main" val="20000"/>
                    </a:ext>
                  </a:extLst>
                </a:gridCol>
                <a:gridCol w="6958941">
                  <a:extLst>
                    <a:ext uri="{9D8B030D-6E8A-4147-A177-3AD203B41FA5}">
                      <a16:colId xmlns:a16="http://schemas.microsoft.com/office/drawing/2014/main" val="20001"/>
                    </a:ext>
                  </a:extLst>
                </a:gridCol>
              </a:tblGrid>
              <a:tr h="381753">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bg1">
                              <a:lumMod val="50000"/>
                            </a:schemeClr>
                          </a:solidFill>
                          <a:latin typeface="+mj-ea"/>
                          <a:ea typeface="+mj-ea"/>
                          <a:cs typeface="+mn-cs"/>
                        </a:rPr>
                        <a:t>组件图</a:t>
                      </a:r>
                      <a:r>
                        <a:rPr lang="zh-CN" altLang="en-US" sz="1600" b="0" dirty="0">
                          <a:solidFill>
                            <a:schemeClr val="bg1">
                              <a:lumMod val="50000"/>
                            </a:schemeClr>
                          </a:solidFill>
                          <a:latin typeface="+mj-ea"/>
                          <a:ea typeface="+mj-ea"/>
                        </a:rPr>
                        <a:t>：</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zh-CN" altLang="en-US" sz="1600" b="0" dirty="0">
                          <a:solidFill>
                            <a:schemeClr val="bg1">
                              <a:lumMod val="50000"/>
                            </a:schemeClr>
                          </a:solidFill>
                          <a:latin typeface="+mj-ea"/>
                          <a:ea typeface="+mj-ea"/>
                        </a:rPr>
                        <a:t>组件图描绘了组成一个软件系统的模块和嵌入控件。组件图比类图具有更高层次的抽象－通常运行时一个组件被一个或多个类（或对象）实现。它们象积木那样使得组件能最终构成系统的绝大部分。</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81753">
                <a:tc>
                  <a:txBody>
                    <a:bodyPr/>
                    <a:lstStyle/>
                    <a:p>
                      <a:pPr algn="r"/>
                      <a:r>
                        <a:rPr lang="zh-CN" altLang="en-US" sz="1600" b="0" dirty="0">
                          <a:solidFill>
                            <a:schemeClr val="bg1">
                              <a:lumMod val="50000"/>
                            </a:schemeClr>
                          </a:solidFill>
                          <a:latin typeface="+mj-ea"/>
                          <a:ea typeface="+mj-ea"/>
                        </a:rPr>
                        <a:t>使用时机：</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zh-CN" altLang="en-US" sz="1600" b="0" dirty="0">
                          <a:solidFill>
                            <a:schemeClr val="bg1">
                              <a:lumMod val="50000"/>
                            </a:schemeClr>
                          </a:solidFill>
                          <a:latin typeface="+mj-ea"/>
                          <a:ea typeface="+mj-ea"/>
                        </a:rPr>
                        <a:t>对于一个软件整体按照不同业务处理能力或者业务处理类型的进行处理时，每一个组件完成整体的一部分功能，通过定义组件之间的关系最终实现软件的整体功能。</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0914" y="3429001"/>
            <a:ext cx="5210175" cy="282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591414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想做什么事情？</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3275" y="1862034"/>
            <a:ext cx="5505450" cy="382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9589" y="1227552"/>
            <a:ext cx="8632825" cy="531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099379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2612572" y="2452153"/>
            <a:ext cx="7021285" cy="4084719"/>
          </a:xfrm>
          <a:prstGeom prst="roundRect">
            <a:avLst>
              <a:gd name="adj" fmla="val 2265"/>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5.9. </a:t>
            </a:r>
            <a:r>
              <a:rPr lang="zh-CN" altLang="en-US" dirty="0"/>
              <a:t>部署图</a:t>
            </a:r>
          </a:p>
        </p:txBody>
      </p:sp>
      <p:graphicFrame>
        <p:nvGraphicFramePr>
          <p:cNvPr id="3" name="表格 2"/>
          <p:cNvGraphicFramePr>
            <a:graphicFrameLocks noGrp="1"/>
          </p:cNvGraphicFramePr>
          <p:nvPr>
            <p:extLst>
              <p:ext uri="{D42A27DB-BD31-4B8C-83A1-F6EECF244321}">
                <p14:modId xmlns:p14="http://schemas.microsoft.com/office/powerpoint/2010/main" val="2366459947"/>
              </p:ext>
            </p:extLst>
          </p:nvPr>
        </p:nvGraphicFramePr>
        <p:xfrm>
          <a:off x="1887396" y="1209542"/>
          <a:ext cx="8269966" cy="960873"/>
        </p:xfrm>
        <a:graphic>
          <a:graphicData uri="http://schemas.openxmlformats.org/drawingml/2006/table">
            <a:tbl>
              <a:tblPr firstRow="1" bandRow="1">
                <a:effectLst/>
                <a:tableStyleId>{5C22544A-7EE6-4342-B048-85BDC9FD1C3A}</a:tableStyleId>
              </a:tblPr>
              <a:tblGrid>
                <a:gridCol w="1311025">
                  <a:extLst>
                    <a:ext uri="{9D8B030D-6E8A-4147-A177-3AD203B41FA5}">
                      <a16:colId xmlns:a16="http://schemas.microsoft.com/office/drawing/2014/main" val="20000"/>
                    </a:ext>
                  </a:extLst>
                </a:gridCol>
                <a:gridCol w="6958941">
                  <a:extLst>
                    <a:ext uri="{9D8B030D-6E8A-4147-A177-3AD203B41FA5}">
                      <a16:colId xmlns:a16="http://schemas.microsoft.com/office/drawing/2014/main" val="20001"/>
                    </a:ext>
                  </a:extLst>
                </a:gridCol>
              </a:tblGrid>
              <a:tr h="381753">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bg1">
                              <a:lumMod val="50000"/>
                            </a:schemeClr>
                          </a:solidFill>
                          <a:latin typeface="+mj-ea"/>
                          <a:ea typeface="+mj-ea"/>
                          <a:cs typeface="+mn-cs"/>
                        </a:rPr>
                        <a:t>组件图</a:t>
                      </a:r>
                      <a:r>
                        <a:rPr lang="zh-CN" altLang="en-US" sz="1600" b="0" dirty="0">
                          <a:solidFill>
                            <a:schemeClr val="bg1">
                              <a:lumMod val="50000"/>
                            </a:schemeClr>
                          </a:solidFill>
                          <a:latin typeface="+mj-ea"/>
                          <a:ea typeface="+mj-ea"/>
                        </a:rPr>
                        <a:t>：</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zh-CN" altLang="en-US" sz="1600" b="0" dirty="0">
                          <a:solidFill>
                            <a:schemeClr val="bg1">
                              <a:lumMod val="50000"/>
                            </a:schemeClr>
                          </a:solidFill>
                          <a:latin typeface="+mj-ea"/>
                          <a:ea typeface="+mj-ea"/>
                        </a:rPr>
                        <a:t>部署图是对系统运行时的架构进行建模。它显示硬件元素（节点）的配置，以及软件元素与工件是如何映射到这些节点上的。</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81753">
                <a:tc>
                  <a:txBody>
                    <a:bodyPr/>
                    <a:lstStyle/>
                    <a:p>
                      <a:pPr algn="r"/>
                      <a:r>
                        <a:rPr lang="zh-CN" altLang="en-US" sz="1600" b="0" dirty="0">
                          <a:solidFill>
                            <a:schemeClr val="bg1">
                              <a:lumMod val="50000"/>
                            </a:schemeClr>
                          </a:solidFill>
                          <a:latin typeface="+mj-ea"/>
                          <a:ea typeface="+mj-ea"/>
                        </a:rPr>
                        <a:t>使用时机：</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zh-CN" altLang="en-US" sz="1600" b="0" dirty="0">
                          <a:solidFill>
                            <a:schemeClr val="bg1">
                              <a:lumMod val="50000"/>
                            </a:schemeClr>
                          </a:solidFill>
                          <a:latin typeface="+mj-ea"/>
                          <a:ea typeface="+mj-ea"/>
                        </a:rPr>
                        <a:t>描述整体运行环境或者项目交付工作产品的分布于结构。</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1428" y="2550127"/>
            <a:ext cx="6801597" cy="3959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491557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5.10. </a:t>
            </a:r>
            <a:r>
              <a:rPr lang="zh-CN" altLang="en-US" dirty="0"/>
              <a:t>其它 </a:t>
            </a:r>
            <a:r>
              <a:rPr lang="en-US" altLang="zh-CN" dirty="0"/>
              <a:t>UML </a:t>
            </a:r>
            <a:r>
              <a:rPr lang="zh-CN" altLang="en-US" dirty="0"/>
              <a:t>图简要说明</a:t>
            </a:r>
          </a:p>
        </p:txBody>
      </p:sp>
      <p:graphicFrame>
        <p:nvGraphicFramePr>
          <p:cNvPr id="3" name="表格 2"/>
          <p:cNvGraphicFramePr>
            <a:graphicFrameLocks noGrp="1"/>
          </p:cNvGraphicFramePr>
          <p:nvPr>
            <p:extLst>
              <p:ext uri="{D42A27DB-BD31-4B8C-83A1-F6EECF244321}">
                <p14:modId xmlns:p14="http://schemas.microsoft.com/office/powerpoint/2010/main" val="2628677518"/>
              </p:ext>
            </p:extLst>
          </p:nvPr>
        </p:nvGraphicFramePr>
        <p:xfrm>
          <a:off x="1887396" y="1209541"/>
          <a:ext cx="8269966" cy="1921746"/>
        </p:xfrm>
        <a:graphic>
          <a:graphicData uri="http://schemas.openxmlformats.org/drawingml/2006/table">
            <a:tbl>
              <a:tblPr firstRow="1" bandRow="1">
                <a:effectLst/>
                <a:tableStyleId>{5C22544A-7EE6-4342-B048-85BDC9FD1C3A}</a:tableStyleId>
              </a:tblPr>
              <a:tblGrid>
                <a:gridCol w="1443633">
                  <a:extLst>
                    <a:ext uri="{9D8B030D-6E8A-4147-A177-3AD203B41FA5}">
                      <a16:colId xmlns:a16="http://schemas.microsoft.com/office/drawing/2014/main" val="20000"/>
                    </a:ext>
                  </a:extLst>
                </a:gridCol>
                <a:gridCol w="6826333">
                  <a:extLst>
                    <a:ext uri="{9D8B030D-6E8A-4147-A177-3AD203B41FA5}">
                      <a16:colId xmlns:a16="http://schemas.microsoft.com/office/drawing/2014/main" val="20001"/>
                    </a:ext>
                  </a:extLst>
                </a:gridCol>
              </a:tblGrid>
              <a:tr h="381753">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bg1">
                              <a:lumMod val="50000"/>
                            </a:schemeClr>
                          </a:solidFill>
                          <a:latin typeface="+mj-ea"/>
                          <a:ea typeface="+mj-ea"/>
                          <a:cs typeface="+mn-cs"/>
                        </a:rPr>
                        <a:t>复合结构图 ：</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zh-CN" altLang="en-US" sz="1600" b="0" dirty="0">
                          <a:solidFill>
                            <a:schemeClr val="bg1">
                              <a:lumMod val="50000"/>
                            </a:schemeClr>
                          </a:solidFill>
                          <a:latin typeface="+mj-ea"/>
                          <a:ea typeface="+mj-ea"/>
                        </a:rPr>
                        <a:t>提供了一种对元素结构进行分层的方法，并着重体现了元素内部的细节，结构和关系</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81753">
                <a:tc>
                  <a:txBody>
                    <a:bodyPr/>
                    <a:lstStyle/>
                    <a:p>
                      <a:pPr algn="r"/>
                      <a:r>
                        <a:rPr lang="zh-CN" altLang="en-US" sz="1600" b="0" kern="1200" dirty="0">
                          <a:solidFill>
                            <a:schemeClr val="bg1">
                              <a:lumMod val="50000"/>
                            </a:schemeClr>
                          </a:solidFill>
                          <a:latin typeface="+mj-ea"/>
                          <a:ea typeface="+mj-ea"/>
                          <a:cs typeface="+mn-cs"/>
                        </a:rPr>
                        <a:t>通信图：</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zh-CN" altLang="en-US" sz="1600" b="0" dirty="0">
                          <a:solidFill>
                            <a:schemeClr val="bg1">
                              <a:lumMod val="50000"/>
                            </a:schemeClr>
                          </a:solidFill>
                          <a:latin typeface="+mj-ea"/>
                          <a:ea typeface="+mj-ea"/>
                        </a:rPr>
                        <a:t>显示协作实例中，对象间实时消息和通信的网络结构与顺序。</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81753">
                <a:tc>
                  <a:txBody>
                    <a:bodyPr/>
                    <a:lstStyle/>
                    <a:p>
                      <a:pPr algn="r"/>
                      <a:r>
                        <a:rPr lang="zh-CN" altLang="en-US" sz="1600" b="0" kern="1200" dirty="0">
                          <a:solidFill>
                            <a:schemeClr val="bg1">
                              <a:lumMod val="50000"/>
                            </a:schemeClr>
                          </a:solidFill>
                          <a:latin typeface="+mj-ea"/>
                          <a:ea typeface="+mj-ea"/>
                          <a:cs typeface="+mn-cs"/>
                        </a:rPr>
                        <a:t>时间图：</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zh-CN" altLang="en-US" sz="1600" b="0" dirty="0">
                          <a:solidFill>
                            <a:schemeClr val="bg1">
                              <a:lumMod val="50000"/>
                            </a:schemeClr>
                          </a:solidFill>
                          <a:latin typeface="+mj-ea"/>
                          <a:ea typeface="+mj-ea"/>
                        </a:rPr>
                        <a:t>融合顺序图和状态图，以提供观察对象随时间变化的状态和改变这个状态的消息。</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81753">
                <a:tc>
                  <a:txBody>
                    <a:bodyPr/>
                    <a:lstStyle/>
                    <a:p>
                      <a:pPr algn="r"/>
                      <a:r>
                        <a:rPr lang="zh-CN" altLang="en-US" sz="1600" b="0" kern="1200" dirty="0">
                          <a:solidFill>
                            <a:schemeClr val="bg1">
                              <a:lumMod val="50000"/>
                            </a:schemeClr>
                          </a:solidFill>
                          <a:latin typeface="+mj-ea"/>
                          <a:ea typeface="+mj-ea"/>
                          <a:cs typeface="+mn-cs"/>
                        </a:rPr>
                        <a:t>交互概览图：</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zh-CN" altLang="en-US" sz="1600" b="0" dirty="0">
                          <a:solidFill>
                            <a:schemeClr val="bg1">
                              <a:lumMod val="50000"/>
                            </a:schemeClr>
                          </a:solidFill>
                          <a:latin typeface="+mj-ea"/>
                          <a:ea typeface="+mj-ea"/>
                        </a:rPr>
                        <a:t>融合活动图和顺序图，使交互部分容易与判断点和流程结合。</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0674173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5.11. </a:t>
            </a:r>
            <a:r>
              <a:rPr lang="zh-CN" altLang="en-US" dirty="0"/>
              <a:t>如何组织基于 </a:t>
            </a:r>
            <a:r>
              <a:rPr lang="en-US" altLang="zh-CN" dirty="0"/>
              <a:t>UML </a:t>
            </a:r>
            <a:r>
              <a:rPr lang="zh-CN" altLang="en-US" dirty="0"/>
              <a:t>的项目软件开发</a:t>
            </a:r>
            <a:r>
              <a:rPr lang="en-US" altLang="zh-CN" dirty="0"/>
              <a:t> </a:t>
            </a:r>
            <a:endParaRPr lang="zh-CN" altLang="en-US" dirty="0"/>
          </a:p>
        </p:txBody>
      </p:sp>
      <p:graphicFrame>
        <p:nvGraphicFramePr>
          <p:cNvPr id="3" name="表格 2"/>
          <p:cNvGraphicFramePr>
            <a:graphicFrameLocks noGrp="1"/>
          </p:cNvGraphicFramePr>
          <p:nvPr>
            <p:extLst>
              <p:ext uri="{D42A27DB-BD31-4B8C-83A1-F6EECF244321}">
                <p14:modId xmlns:p14="http://schemas.microsoft.com/office/powerpoint/2010/main" val="3502378416"/>
              </p:ext>
            </p:extLst>
          </p:nvPr>
        </p:nvGraphicFramePr>
        <p:xfrm>
          <a:off x="1747159" y="1380446"/>
          <a:ext cx="8643938" cy="4884755"/>
        </p:xfrm>
        <a:graphic>
          <a:graphicData uri="http://schemas.openxmlformats.org/drawingml/2006/table">
            <a:tbl>
              <a:tblPr>
                <a:tableStyleId>{69C7853C-536D-4A76-A0AE-DD22124D55A5}</a:tableStyleId>
              </a:tblPr>
              <a:tblGrid>
                <a:gridCol w="1964870">
                  <a:extLst>
                    <a:ext uri="{9D8B030D-6E8A-4147-A177-3AD203B41FA5}">
                      <a16:colId xmlns:a16="http://schemas.microsoft.com/office/drawing/2014/main" val="20000"/>
                    </a:ext>
                  </a:extLst>
                </a:gridCol>
                <a:gridCol w="2331217">
                  <a:extLst>
                    <a:ext uri="{9D8B030D-6E8A-4147-A177-3AD203B41FA5}">
                      <a16:colId xmlns:a16="http://schemas.microsoft.com/office/drawing/2014/main" val="20001"/>
                    </a:ext>
                  </a:extLst>
                </a:gridCol>
                <a:gridCol w="1522325">
                  <a:extLst>
                    <a:ext uri="{9D8B030D-6E8A-4147-A177-3AD203B41FA5}">
                      <a16:colId xmlns:a16="http://schemas.microsoft.com/office/drawing/2014/main" val="20002"/>
                    </a:ext>
                  </a:extLst>
                </a:gridCol>
                <a:gridCol w="1341735">
                  <a:extLst>
                    <a:ext uri="{9D8B030D-6E8A-4147-A177-3AD203B41FA5}">
                      <a16:colId xmlns:a16="http://schemas.microsoft.com/office/drawing/2014/main" val="20003"/>
                    </a:ext>
                  </a:extLst>
                </a:gridCol>
                <a:gridCol w="1483791">
                  <a:extLst>
                    <a:ext uri="{9D8B030D-6E8A-4147-A177-3AD203B41FA5}">
                      <a16:colId xmlns:a16="http://schemas.microsoft.com/office/drawing/2014/main" val="20004"/>
                    </a:ext>
                  </a:extLst>
                </a:gridCol>
              </a:tblGrid>
              <a:tr h="365741">
                <a:tc>
                  <a:txBody>
                    <a:bodyPr/>
                    <a:lstStyle/>
                    <a:p>
                      <a:pPr indent="127000" algn="just">
                        <a:lnSpc>
                          <a:spcPct val="150000"/>
                        </a:lnSpc>
                        <a:spcAft>
                          <a:spcPts val="0"/>
                        </a:spcAft>
                      </a:pPr>
                      <a:r>
                        <a:rPr lang="zh-CN" altLang="en-US" sz="1600" b="1" kern="100" dirty="0">
                          <a:solidFill>
                            <a:schemeClr val="bg1">
                              <a:lumMod val="50000"/>
                            </a:schemeClr>
                          </a:solidFill>
                          <a:latin typeface="+mj-ea"/>
                          <a:ea typeface="+mj-ea"/>
                        </a:rPr>
                        <a:t>内容组织</a:t>
                      </a:r>
                      <a:r>
                        <a:rPr lang="zh-CN" sz="1600" b="1" kern="100" dirty="0">
                          <a:solidFill>
                            <a:schemeClr val="bg1">
                              <a:lumMod val="50000"/>
                            </a:schemeClr>
                          </a:solidFill>
                          <a:latin typeface="+mj-ea"/>
                          <a:ea typeface="+mj-ea"/>
                        </a:rPr>
                        <a:t>级别</a:t>
                      </a:r>
                    </a:p>
                  </a:txBody>
                  <a:tcPr marL="59767" marR="59767" marT="0" marB="0"/>
                </a:tc>
                <a:tc>
                  <a:txBody>
                    <a:bodyPr/>
                    <a:lstStyle/>
                    <a:p>
                      <a:pPr indent="127000" algn="just">
                        <a:lnSpc>
                          <a:spcPct val="150000"/>
                        </a:lnSpc>
                        <a:spcAft>
                          <a:spcPts val="0"/>
                        </a:spcAft>
                      </a:pPr>
                      <a:r>
                        <a:rPr lang="zh-CN" sz="1600" b="1" kern="100" dirty="0">
                          <a:solidFill>
                            <a:schemeClr val="bg1">
                              <a:lumMod val="50000"/>
                            </a:schemeClr>
                          </a:solidFill>
                          <a:latin typeface="+mj-ea"/>
                          <a:ea typeface="+mj-ea"/>
                        </a:rPr>
                        <a:t>定义</a:t>
                      </a:r>
                    </a:p>
                  </a:txBody>
                  <a:tcPr marL="59767" marR="59767" marT="0" marB="0"/>
                </a:tc>
                <a:tc>
                  <a:txBody>
                    <a:bodyPr/>
                    <a:lstStyle/>
                    <a:p>
                      <a:pPr indent="127000" algn="just">
                        <a:lnSpc>
                          <a:spcPct val="150000"/>
                        </a:lnSpc>
                        <a:spcAft>
                          <a:spcPts val="0"/>
                        </a:spcAft>
                      </a:pPr>
                      <a:r>
                        <a:rPr lang="en-US" sz="1600" b="1" kern="100" dirty="0">
                          <a:solidFill>
                            <a:schemeClr val="bg1">
                              <a:lumMod val="50000"/>
                            </a:schemeClr>
                          </a:solidFill>
                          <a:latin typeface="+mj-ea"/>
                          <a:ea typeface="+mj-ea"/>
                        </a:rPr>
                        <a:t>UML</a:t>
                      </a:r>
                      <a:r>
                        <a:rPr lang="zh-CN" sz="1600" b="1" kern="100" dirty="0">
                          <a:solidFill>
                            <a:schemeClr val="bg1">
                              <a:lumMod val="50000"/>
                            </a:schemeClr>
                          </a:solidFill>
                          <a:latin typeface="+mj-ea"/>
                          <a:ea typeface="+mj-ea"/>
                        </a:rPr>
                        <a:t>元素</a:t>
                      </a:r>
                    </a:p>
                  </a:txBody>
                  <a:tcPr marL="59767" marR="59767" marT="0" marB="0"/>
                </a:tc>
                <a:tc>
                  <a:txBody>
                    <a:bodyPr/>
                    <a:lstStyle/>
                    <a:p>
                      <a:pPr indent="127000" algn="just">
                        <a:lnSpc>
                          <a:spcPct val="150000"/>
                        </a:lnSpc>
                        <a:spcAft>
                          <a:spcPts val="0"/>
                        </a:spcAft>
                      </a:pPr>
                      <a:r>
                        <a:rPr lang="zh-CN" sz="1600" b="1" kern="100" dirty="0">
                          <a:solidFill>
                            <a:schemeClr val="bg1">
                              <a:lumMod val="50000"/>
                            </a:schemeClr>
                          </a:solidFill>
                          <a:latin typeface="+mj-ea"/>
                          <a:ea typeface="+mj-ea"/>
                        </a:rPr>
                        <a:t>表达</a:t>
                      </a:r>
                    </a:p>
                  </a:txBody>
                  <a:tcPr marL="59767" marR="59767" marT="0" marB="0"/>
                </a:tc>
                <a:tc>
                  <a:txBody>
                    <a:bodyPr/>
                    <a:lstStyle/>
                    <a:p>
                      <a:pPr indent="127000" algn="just">
                        <a:lnSpc>
                          <a:spcPct val="150000"/>
                        </a:lnSpc>
                        <a:spcAft>
                          <a:spcPts val="0"/>
                        </a:spcAft>
                      </a:pPr>
                      <a:r>
                        <a:rPr lang="en-US" sz="1600" b="1" kern="100" dirty="0">
                          <a:solidFill>
                            <a:schemeClr val="bg1">
                              <a:lumMod val="50000"/>
                            </a:schemeClr>
                          </a:solidFill>
                          <a:latin typeface="+mj-ea"/>
                          <a:ea typeface="+mj-ea"/>
                        </a:rPr>
                        <a:t>OO</a:t>
                      </a:r>
                      <a:r>
                        <a:rPr lang="zh-CN" sz="1600" b="1" kern="100" dirty="0">
                          <a:solidFill>
                            <a:schemeClr val="bg1">
                              <a:lumMod val="50000"/>
                            </a:schemeClr>
                          </a:solidFill>
                          <a:latin typeface="+mj-ea"/>
                          <a:ea typeface="+mj-ea"/>
                        </a:rPr>
                        <a:t>项目管理</a:t>
                      </a:r>
                    </a:p>
                  </a:txBody>
                  <a:tcPr marL="59767" marR="59767" marT="0" marB="0"/>
                </a:tc>
                <a:extLst>
                  <a:ext uri="{0D108BD9-81ED-4DB2-BD59-A6C34878D82A}">
                    <a16:rowId xmlns:a16="http://schemas.microsoft.com/office/drawing/2014/main" val="10000"/>
                  </a:ext>
                </a:extLst>
              </a:tr>
              <a:tr h="861582">
                <a:tc>
                  <a:txBody>
                    <a:bodyPr/>
                    <a:lstStyle/>
                    <a:p>
                      <a:pPr indent="127000" algn="l">
                        <a:lnSpc>
                          <a:spcPct val="150000"/>
                        </a:lnSpc>
                        <a:spcAft>
                          <a:spcPts val="0"/>
                        </a:spcAft>
                      </a:pPr>
                      <a:r>
                        <a:rPr lang="zh-CN" sz="1400" kern="100" dirty="0">
                          <a:solidFill>
                            <a:schemeClr val="bg1">
                              <a:lumMod val="50000"/>
                            </a:schemeClr>
                          </a:solidFill>
                          <a:latin typeface="+mj-ea"/>
                          <a:ea typeface="+mj-ea"/>
                        </a:rPr>
                        <a:t>全局性</a:t>
                      </a:r>
                    </a:p>
                  </a:txBody>
                  <a:tcPr marL="59767" marR="59767" marT="0" marB="0"/>
                </a:tc>
                <a:tc>
                  <a:txBody>
                    <a:bodyPr/>
                    <a:lstStyle/>
                    <a:p>
                      <a:pPr indent="127000" algn="l">
                        <a:lnSpc>
                          <a:spcPct val="150000"/>
                        </a:lnSpc>
                        <a:spcAft>
                          <a:spcPts val="0"/>
                        </a:spcAft>
                      </a:pPr>
                      <a:r>
                        <a:rPr lang="zh-CN" sz="1400" kern="100" dirty="0">
                          <a:solidFill>
                            <a:schemeClr val="bg1">
                              <a:lumMod val="50000"/>
                            </a:schemeClr>
                          </a:solidFill>
                          <a:latin typeface="+mj-ea"/>
                          <a:ea typeface="+mj-ea"/>
                        </a:rPr>
                        <a:t>相关的语言、标准、影响到企业标准的政策。</a:t>
                      </a:r>
                    </a:p>
                  </a:txBody>
                  <a:tcPr marL="59767" marR="59767" marT="0" marB="0"/>
                </a:tc>
                <a:tc>
                  <a:txBody>
                    <a:bodyPr/>
                    <a:lstStyle/>
                    <a:p>
                      <a:pPr indent="304800" algn="l">
                        <a:lnSpc>
                          <a:spcPct val="150000"/>
                        </a:lnSpc>
                        <a:spcAft>
                          <a:spcPts val="0"/>
                        </a:spcAft>
                      </a:pPr>
                      <a:endParaRPr lang="en-US" sz="1400" kern="100" dirty="0">
                        <a:solidFill>
                          <a:schemeClr val="bg1">
                            <a:lumMod val="50000"/>
                          </a:schemeClr>
                        </a:solidFill>
                        <a:latin typeface="+mj-ea"/>
                        <a:ea typeface="+mj-ea"/>
                      </a:endParaRPr>
                    </a:p>
                  </a:txBody>
                  <a:tcPr marL="59767" marR="59767" marT="0" marB="0"/>
                </a:tc>
                <a:tc>
                  <a:txBody>
                    <a:bodyPr/>
                    <a:lstStyle/>
                    <a:p>
                      <a:pPr indent="127000" algn="l">
                        <a:lnSpc>
                          <a:spcPct val="150000"/>
                        </a:lnSpc>
                        <a:spcAft>
                          <a:spcPts val="0"/>
                        </a:spcAft>
                      </a:pPr>
                      <a:r>
                        <a:rPr lang="zh-CN" sz="1400" kern="100">
                          <a:solidFill>
                            <a:schemeClr val="bg1">
                              <a:lumMod val="50000"/>
                            </a:schemeClr>
                          </a:solidFill>
                          <a:latin typeface="+mj-ea"/>
                          <a:ea typeface="+mj-ea"/>
                        </a:rPr>
                        <a:t>如</a:t>
                      </a:r>
                      <a:r>
                        <a:rPr lang="en-US" sz="1400" kern="100">
                          <a:solidFill>
                            <a:schemeClr val="bg1">
                              <a:lumMod val="50000"/>
                            </a:schemeClr>
                          </a:solidFill>
                          <a:latin typeface="+mj-ea"/>
                          <a:ea typeface="+mj-ea"/>
                        </a:rPr>
                        <a:t>Internet </a:t>
                      </a:r>
                      <a:r>
                        <a:rPr lang="zh-CN" sz="1400" kern="100">
                          <a:solidFill>
                            <a:schemeClr val="bg1">
                              <a:lumMod val="50000"/>
                            </a:schemeClr>
                          </a:solidFill>
                          <a:latin typeface="+mj-ea"/>
                          <a:ea typeface="+mj-ea"/>
                        </a:rPr>
                        <a:t>、</a:t>
                      </a:r>
                      <a:r>
                        <a:rPr lang="en-US" sz="1400" kern="100">
                          <a:solidFill>
                            <a:schemeClr val="bg1">
                              <a:lumMod val="50000"/>
                            </a:schemeClr>
                          </a:solidFill>
                          <a:latin typeface="+mj-ea"/>
                          <a:ea typeface="+mj-ea"/>
                        </a:rPr>
                        <a:t>ANSI</a:t>
                      </a:r>
                      <a:r>
                        <a:rPr lang="zh-CN" sz="1400" kern="100">
                          <a:solidFill>
                            <a:schemeClr val="bg1">
                              <a:lumMod val="50000"/>
                            </a:schemeClr>
                          </a:solidFill>
                          <a:latin typeface="+mj-ea"/>
                          <a:ea typeface="+mj-ea"/>
                        </a:rPr>
                        <a:t>和</a:t>
                      </a:r>
                      <a:r>
                        <a:rPr lang="en-US" sz="1400" kern="100">
                          <a:solidFill>
                            <a:schemeClr val="bg1">
                              <a:lumMod val="50000"/>
                            </a:schemeClr>
                          </a:solidFill>
                          <a:latin typeface="+mj-ea"/>
                          <a:ea typeface="+mj-ea"/>
                        </a:rPr>
                        <a:t>IEEE</a:t>
                      </a:r>
                      <a:endParaRPr lang="zh-CN" sz="1400" kern="100">
                        <a:solidFill>
                          <a:schemeClr val="bg1">
                            <a:lumMod val="50000"/>
                          </a:schemeClr>
                        </a:solidFill>
                        <a:latin typeface="+mj-ea"/>
                        <a:ea typeface="+mj-ea"/>
                      </a:endParaRPr>
                    </a:p>
                  </a:txBody>
                  <a:tcPr marL="59767" marR="59767" marT="0" marB="0"/>
                </a:tc>
                <a:tc>
                  <a:txBody>
                    <a:bodyPr/>
                    <a:lstStyle/>
                    <a:p>
                      <a:pPr indent="304800" algn="l">
                        <a:lnSpc>
                          <a:spcPct val="150000"/>
                        </a:lnSpc>
                        <a:spcAft>
                          <a:spcPts val="0"/>
                        </a:spcAft>
                      </a:pPr>
                      <a:endParaRPr lang="en-US" sz="1400" kern="100">
                        <a:solidFill>
                          <a:schemeClr val="bg1">
                            <a:lumMod val="50000"/>
                          </a:schemeClr>
                        </a:solidFill>
                        <a:latin typeface="+mj-ea"/>
                        <a:ea typeface="+mj-ea"/>
                      </a:endParaRPr>
                    </a:p>
                  </a:txBody>
                  <a:tcPr marL="59767" marR="59767" marT="0" marB="0"/>
                </a:tc>
                <a:extLst>
                  <a:ext uri="{0D108BD9-81ED-4DB2-BD59-A6C34878D82A}">
                    <a16:rowId xmlns:a16="http://schemas.microsoft.com/office/drawing/2014/main" val="10001"/>
                  </a:ext>
                </a:extLst>
              </a:tr>
              <a:tr h="365741">
                <a:tc>
                  <a:txBody>
                    <a:bodyPr/>
                    <a:lstStyle/>
                    <a:p>
                      <a:pPr indent="127000" algn="l">
                        <a:lnSpc>
                          <a:spcPct val="150000"/>
                        </a:lnSpc>
                        <a:spcAft>
                          <a:spcPts val="0"/>
                        </a:spcAft>
                      </a:pPr>
                      <a:r>
                        <a:rPr lang="zh-CN" sz="1400" kern="100" dirty="0">
                          <a:solidFill>
                            <a:schemeClr val="bg1">
                              <a:lumMod val="50000"/>
                            </a:schemeClr>
                          </a:solidFill>
                          <a:latin typeface="+mj-ea"/>
                          <a:ea typeface="+mj-ea"/>
                        </a:rPr>
                        <a:t>企业</a:t>
                      </a:r>
                    </a:p>
                  </a:txBody>
                  <a:tcPr marL="59767" marR="59767" marT="0" marB="0"/>
                </a:tc>
                <a:tc>
                  <a:txBody>
                    <a:bodyPr/>
                    <a:lstStyle/>
                    <a:p>
                      <a:pPr indent="127000" algn="l">
                        <a:lnSpc>
                          <a:spcPct val="150000"/>
                        </a:lnSpc>
                        <a:spcAft>
                          <a:spcPts val="0"/>
                        </a:spcAft>
                      </a:pPr>
                      <a:r>
                        <a:rPr lang="zh-CN" sz="1400" kern="100" dirty="0">
                          <a:solidFill>
                            <a:schemeClr val="bg1">
                              <a:lumMod val="50000"/>
                            </a:schemeClr>
                          </a:solidFill>
                          <a:latin typeface="+mj-ea"/>
                          <a:ea typeface="+mj-ea"/>
                        </a:rPr>
                        <a:t>系统内容组织</a:t>
                      </a:r>
                    </a:p>
                  </a:txBody>
                  <a:tcPr marL="59767" marR="59767" marT="0" marB="0"/>
                </a:tc>
                <a:tc>
                  <a:txBody>
                    <a:bodyPr/>
                    <a:lstStyle/>
                    <a:p>
                      <a:pPr indent="304800" algn="l">
                        <a:lnSpc>
                          <a:spcPct val="150000"/>
                        </a:lnSpc>
                        <a:spcAft>
                          <a:spcPts val="0"/>
                        </a:spcAft>
                      </a:pPr>
                      <a:endParaRPr lang="en-US" sz="1400" kern="100" dirty="0">
                        <a:solidFill>
                          <a:schemeClr val="bg1">
                            <a:lumMod val="50000"/>
                          </a:schemeClr>
                        </a:solidFill>
                        <a:latin typeface="+mj-ea"/>
                        <a:ea typeface="+mj-ea"/>
                      </a:endParaRPr>
                    </a:p>
                  </a:txBody>
                  <a:tcPr marL="59767" marR="59767" marT="0" marB="0"/>
                </a:tc>
                <a:tc>
                  <a:txBody>
                    <a:bodyPr/>
                    <a:lstStyle/>
                    <a:p>
                      <a:pPr indent="127000" algn="l">
                        <a:lnSpc>
                          <a:spcPct val="150000"/>
                        </a:lnSpc>
                        <a:spcAft>
                          <a:spcPts val="0"/>
                        </a:spcAft>
                      </a:pPr>
                      <a:r>
                        <a:rPr lang="en-US" sz="1400" kern="100">
                          <a:solidFill>
                            <a:schemeClr val="bg1">
                              <a:lumMod val="50000"/>
                            </a:schemeClr>
                          </a:solidFill>
                          <a:latin typeface="+mj-ea"/>
                          <a:ea typeface="+mj-ea"/>
                        </a:rPr>
                        <a:t>Xxx</a:t>
                      </a:r>
                      <a:r>
                        <a:rPr lang="zh-CN" sz="1400" kern="100">
                          <a:solidFill>
                            <a:schemeClr val="bg1">
                              <a:lumMod val="50000"/>
                            </a:schemeClr>
                          </a:solidFill>
                          <a:latin typeface="+mj-ea"/>
                          <a:ea typeface="+mj-ea"/>
                        </a:rPr>
                        <a:t>单位</a:t>
                      </a:r>
                    </a:p>
                  </a:txBody>
                  <a:tcPr marL="59767" marR="59767" marT="0" marB="0"/>
                </a:tc>
                <a:tc>
                  <a:txBody>
                    <a:bodyPr/>
                    <a:lstStyle/>
                    <a:p>
                      <a:pPr indent="304800" algn="l">
                        <a:lnSpc>
                          <a:spcPct val="150000"/>
                        </a:lnSpc>
                        <a:spcAft>
                          <a:spcPts val="0"/>
                        </a:spcAft>
                      </a:pPr>
                      <a:endParaRPr lang="en-US" sz="1400" kern="100">
                        <a:solidFill>
                          <a:schemeClr val="bg1">
                            <a:lumMod val="50000"/>
                          </a:schemeClr>
                        </a:solidFill>
                        <a:latin typeface="+mj-ea"/>
                        <a:ea typeface="+mj-ea"/>
                      </a:endParaRPr>
                    </a:p>
                  </a:txBody>
                  <a:tcPr marL="59767" marR="59767" marT="0" marB="0"/>
                </a:tc>
                <a:extLst>
                  <a:ext uri="{0D108BD9-81ED-4DB2-BD59-A6C34878D82A}">
                    <a16:rowId xmlns:a16="http://schemas.microsoft.com/office/drawing/2014/main" val="10002"/>
                  </a:ext>
                </a:extLst>
              </a:tr>
              <a:tr h="731483">
                <a:tc>
                  <a:txBody>
                    <a:bodyPr/>
                    <a:lstStyle/>
                    <a:p>
                      <a:pPr indent="127000" algn="l">
                        <a:lnSpc>
                          <a:spcPct val="150000"/>
                        </a:lnSpc>
                        <a:spcAft>
                          <a:spcPts val="0"/>
                        </a:spcAft>
                      </a:pPr>
                      <a:r>
                        <a:rPr lang="zh-CN" sz="1400" kern="100" dirty="0">
                          <a:solidFill>
                            <a:schemeClr val="bg1">
                              <a:lumMod val="50000"/>
                            </a:schemeClr>
                          </a:solidFill>
                          <a:latin typeface="+mj-ea"/>
                          <a:ea typeface="+mj-ea"/>
                        </a:rPr>
                        <a:t>系统总体设计</a:t>
                      </a:r>
                      <a:endParaRPr lang="en-US" altLang="zh-CN" sz="1400" kern="100" dirty="0">
                        <a:solidFill>
                          <a:schemeClr val="bg1">
                            <a:lumMod val="50000"/>
                          </a:schemeClr>
                        </a:solidFill>
                        <a:latin typeface="+mj-ea"/>
                        <a:ea typeface="+mj-ea"/>
                      </a:endParaRPr>
                    </a:p>
                    <a:p>
                      <a:pPr indent="127000" algn="l">
                        <a:lnSpc>
                          <a:spcPct val="150000"/>
                        </a:lnSpc>
                        <a:spcAft>
                          <a:spcPts val="0"/>
                        </a:spcAft>
                      </a:pPr>
                      <a:r>
                        <a:rPr lang="zh-CN" altLang="en-US" sz="1400" kern="100" dirty="0">
                          <a:solidFill>
                            <a:schemeClr val="bg1">
                              <a:lumMod val="50000"/>
                            </a:schemeClr>
                          </a:solidFill>
                          <a:latin typeface="+mj-ea"/>
                          <a:ea typeface="+mj-ea"/>
                        </a:rPr>
                        <a:t>（</a:t>
                      </a:r>
                      <a:r>
                        <a:rPr lang="zh-CN" sz="1400" kern="100" dirty="0">
                          <a:solidFill>
                            <a:schemeClr val="bg1">
                              <a:lumMod val="50000"/>
                            </a:schemeClr>
                          </a:solidFill>
                          <a:latin typeface="+mj-ea"/>
                          <a:ea typeface="+mj-ea"/>
                        </a:rPr>
                        <a:t>应用分组</a:t>
                      </a:r>
                      <a:r>
                        <a:rPr lang="zh-CN" altLang="en-US" sz="1400" kern="100" dirty="0">
                          <a:solidFill>
                            <a:schemeClr val="bg1">
                              <a:lumMod val="50000"/>
                            </a:schemeClr>
                          </a:solidFill>
                          <a:latin typeface="+mj-ea"/>
                          <a:ea typeface="+mj-ea"/>
                        </a:rPr>
                        <a:t>）</a:t>
                      </a:r>
                      <a:endParaRPr lang="zh-CN" sz="1400" kern="100" dirty="0">
                        <a:solidFill>
                          <a:schemeClr val="bg1">
                            <a:lumMod val="50000"/>
                          </a:schemeClr>
                        </a:solidFill>
                        <a:latin typeface="+mj-ea"/>
                        <a:ea typeface="+mj-ea"/>
                      </a:endParaRPr>
                    </a:p>
                  </a:txBody>
                  <a:tcPr marL="59767" marR="59767" marT="0" marB="0">
                    <a:solidFill>
                      <a:srgbClr val="CCCCFF"/>
                    </a:solidFill>
                  </a:tcPr>
                </a:tc>
                <a:tc>
                  <a:txBody>
                    <a:bodyPr/>
                    <a:lstStyle/>
                    <a:p>
                      <a:pPr indent="127000" algn="l">
                        <a:lnSpc>
                          <a:spcPct val="150000"/>
                        </a:lnSpc>
                        <a:spcAft>
                          <a:spcPts val="0"/>
                        </a:spcAft>
                      </a:pPr>
                      <a:r>
                        <a:rPr lang="zh-CN" sz="1400" kern="100" dirty="0">
                          <a:solidFill>
                            <a:schemeClr val="bg1">
                              <a:lumMod val="50000"/>
                            </a:schemeClr>
                          </a:solidFill>
                          <a:latin typeface="+mj-ea"/>
                          <a:ea typeface="+mj-ea"/>
                        </a:rPr>
                        <a:t>需求视图：</a:t>
                      </a:r>
                      <a:r>
                        <a:rPr lang="en-US" sz="1400" kern="100" dirty="0">
                          <a:solidFill>
                            <a:schemeClr val="bg1">
                              <a:lumMod val="50000"/>
                            </a:schemeClr>
                          </a:solidFill>
                          <a:latin typeface="+mj-ea"/>
                          <a:ea typeface="+mj-ea"/>
                        </a:rPr>
                        <a:t>actors</a:t>
                      </a:r>
                      <a:endParaRPr lang="zh-CN" sz="1400" kern="100" dirty="0">
                        <a:solidFill>
                          <a:schemeClr val="bg1">
                            <a:lumMod val="50000"/>
                          </a:schemeClr>
                        </a:solidFill>
                        <a:latin typeface="+mj-ea"/>
                        <a:ea typeface="+mj-ea"/>
                      </a:endParaRPr>
                    </a:p>
                    <a:p>
                      <a:pPr indent="127000" algn="l">
                        <a:lnSpc>
                          <a:spcPct val="150000"/>
                        </a:lnSpc>
                        <a:spcAft>
                          <a:spcPts val="0"/>
                        </a:spcAft>
                      </a:pPr>
                      <a:r>
                        <a:rPr lang="zh-CN" sz="1400" kern="100" dirty="0">
                          <a:solidFill>
                            <a:schemeClr val="bg1">
                              <a:lumMod val="50000"/>
                            </a:schemeClr>
                          </a:solidFill>
                          <a:latin typeface="+mj-ea"/>
                          <a:ea typeface="+mj-ea"/>
                        </a:rPr>
                        <a:t>实现视图：组件</a:t>
                      </a:r>
                    </a:p>
                  </a:txBody>
                  <a:tcPr marL="59767" marR="59767" marT="0" marB="0">
                    <a:solidFill>
                      <a:srgbClr val="CCCCFF"/>
                    </a:solidFill>
                  </a:tcPr>
                </a:tc>
                <a:tc>
                  <a:txBody>
                    <a:bodyPr/>
                    <a:lstStyle/>
                    <a:p>
                      <a:pPr indent="127000" algn="l">
                        <a:lnSpc>
                          <a:spcPct val="150000"/>
                        </a:lnSpc>
                        <a:spcAft>
                          <a:spcPts val="0"/>
                        </a:spcAft>
                      </a:pPr>
                      <a:r>
                        <a:rPr lang="en-US" sz="1400" kern="100" dirty="0">
                          <a:solidFill>
                            <a:schemeClr val="bg1">
                              <a:lumMod val="50000"/>
                            </a:schemeClr>
                          </a:solidFill>
                          <a:latin typeface="+mj-ea"/>
                          <a:ea typeface="+mj-ea"/>
                        </a:rPr>
                        <a:t>Actors Components</a:t>
                      </a:r>
                      <a:endParaRPr lang="zh-CN" sz="1400" kern="100" dirty="0">
                        <a:solidFill>
                          <a:schemeClr val="bg1">
                            <a:lumMod val="50000"/>
                          </a:schemeClr>
                        </a:solidFill>
                        <a:latin typeface="+mj-ea"/>
                        <a:ea typeface="+mj-ea"/>
                      </a:endParaRPr>
                    </a:p>
                  </a:txBody>
                  <a:tcPr marL="59767" marR="59767" marT="0" marB="0">
                    <a:solidFill>
                      <a:srgbClr val="CCCCFF"/>
                    </a:solidFill>
                  </a:tcPr>
                </a:tc>
                <a:tc>
                  <a:txBody>
                    <a:bodyPr/>
                    <a:lstStyle/>
                    <a:p>
                      <a:pPr indent="127000" algn="l">
                        <a:lnSpc>
                          <a:spcPct val="150000"/>
                        </a:lnSpc>
                        <a:spcAft>
                          <a:spcPts val="0"/>
                        </a:spcAft>
                      </a:pPr>
                      <a:r>
                        <a:rPr lang="en-US" sz="1400" kern="100" dirty="0">
                          <a:solidFill>
                            <a:schemeClr val="bg1">
                              <a:lumMod val="50000"/>
                            </a:schemeClr>
                          </a:solidFill>
                          <a:latin typeface="+mj-ea"/>
                          <a:ea typeface="+mj-ea"/>
                        </a:rPr>
                        <a:t>Office 20</a:t>
                      </a:r>
                      <a:r>
                        <a:rPr lang="en-US" altLang="zh-CN" sz="1400" kern="100" dirty="0">
                          <a:solidFill>
                            <a:schemeClr val="bg1">
                              <a:lumMod val="50000"/>
                            </a:schemeClr>
                          </a:solidFill>
                          <a:latin typeface="+mj-ea"/>
                          <a:ea typeface="+mj-ea"/>
                        </a:rPr>
                        <a:t>1</a:t>
                      </a:r>
                      <a:r>
                        <a:rPr lang="en-US" sz="1400" kern="100" dirty="0">
                          <a:solidFill>
                            <a:schemeClr val="bg1">
                              <a:lumMod val="50000"/>
                            </a:schemeClr>
                          </a:solidFill>
                          <a:latin typeface="+mj-ea"/>
                          <a:ea typeface="+mj-ea"/>
                        </a:rPr>
                        <a:t>0</a:t>
                      </a:r>
                      <a:endParaRPr lang="zh-CN" sz="1400" kern="100" dirty="0">
                        <a:solidFill>
                          <a:schemeClr val="bg1">
                            <a:lumMod val="50000"/>
                          </a:schemeClr>
                        </a:solidFill>
                        <a:latin typeface="+mj-ea"/>
                        <a:ea typeface="+mj-ea"/>
                      </a:endParaRPr>
                    </a:p>
                  </a:txBody>
                  <a:tcPr marL="59767" marR="59767" marT="0" marB="0">
                    <a:solidFill>
                      <a:srgbClr val="CCCCFF"/>
                    </a:solidFill>
                  </a:tcPr>
                </a:tc>
                <a:tc>
                  <a:txBody>
                    <a:bodyPr/>
                    <a:lstStyle/>
                    <a:p>
                      <a:pPr indent="127000" algn="l">
                        <a:lnSpc>
                          <a:spcPct val="150000"/>
                        </a:lnSpc>
                        <a:spcAft>
                          <a:spcPts val="0"/>
                        </a:spcAft>
                      </a:pPr>
                      <a:r>
                        <a:rPr lang="zh-CN" sz="1400" kern="100">
                          <a:solidFill>
                            <a:schemeClr val="bg1">
                              <a:lumMod val="50000"/>
                            </a:schemeClr>
                          </a:solidFill>
                          <a:latin typeface="+mj-ea"/>
                          <a:ea typeface="+mj-ea"/>
                        </a:rPr>
                        <a:t>列出所有使用</a:t>
                      </a:r>
                      <a:r>
                        <a:rPr lang="en-US" sz="1400" kern="100">
                          <a:solidFill>
                            <a:schemeClr val="bg1">
                              <a:lumMod val="50000"/>
                            </a:schemeClr>
                          </a:solidFill>
                          <a:latin typeface="+mj-ea"/>
                          <a:ea typeface="+mj-ea"/>
                        </a:rPr>
                        <a:t>OO</a:t>
                      </a:r>
                      <a:r>
                        <a:rPr lang="zh-CN" sz="1400" kern="100">
                          <a:solidFill>
                            <a:schemeClr val="bg1">
                              <a:lumMod val="50000"/>
                            </a:schemeClr>
                          </a:solidFill>
                          <a:latin typeface="+mj-ea"/>
                          <a:ea typeface="+mj-ea"/>
                        </a:rPr>
                        <a:t>的系统。</a:t>
                      </a:r>
                    </a:p>
                  </a:txBody>
                  <a:tcPr marL="59767" marR="59767" marT="0" marB="0">
                    <a:solidFill>
                      <a:srgbClr val="CCCCFF"/>
                    </a:solidFill>
                  </a:tcPr>
                </a:tc>
                <a:extLst>
                  <a:ext uri="{0D108BD9-81ED-4DB2-BD59-A6C34878D82A}">
                    <a16:rowId xmlns:a16="http://schemas.microsoft.com/office/drawing/2014/main" val="10003"/>
                  </a:ext>
                </a:extLst>
              </a:tr>
              <a:tr h="731483">
                <a:tc>
                  <a:txBody>
                    <a:bodyPr/>
                    <a:lstStyle/>
                    <a:p>
                      <a:pPr indent="127000" algn="l">
                        <a:lnSpc>
                          <a:spcPct val="150000"/>
                        </a:lnSpc>
                        <a:spcAft>
                          <a:spcPts val="0"/>
                        </a:spcAft>
                      </a:pPr>
                      <a:r>
                        <a:rPr lang="zh-CN" sz="1400" kern="100" dirty="0">
                          <a:solidFill>
                            <a:schemeClr val="bg1">
                              <a:lumMod val="50000"/>
                            </a:schemeClr>
                          </a:solidFill>
                          <a:latin typeface="+mj-ea"/>
                          <a:ea typeface="+mj-ea"/>
                        </a:rPr>
                        <a:t>应用分解</a:t>
                      </a:r>
                      <a:endParaRPr lang="en-US" altLang="zh-CN" sz="1400" kern="100" dirty="0">
                        <a:solidFill>
                          <a:schemeClr val="bg1">
                            <a:lumMod val="50000"/>
                          </a:schemeClr>
                        </a:solidFill>
                        <a:latin typeface="+mj-ea"/>
                        <a:ea typeface="+mj-ea"/>
                      </a:endParaRPr>
                    </a:p>
                    <a:p>
                      <a:pPr indent="127000" algn="l">
                        <a:lnSpc>
                          <a:spcPct val="150000"/>
                        </a:lnSpc>
                        <a:spcAft>
                          <a:spcPts val="0"/>
                        </a:spcAft>
                      </a:pPr>
                      <a:r>
                        <a:rPr lang="zh-CN" altLang="en-US" sz="1400" kern="100" dirty="0">
                          <a:solidFill>
                            <a:schemeClr val="bg1">
                              <a:lumMod val="50000"/>
                            </a:schemeClr>
                          </a:solidFill>
                          <a:latin typeface="+mj-ea"/>
                          <a:ea typeface="+mj-ea"/>
                        </a:rPr>
                        <a:t>（</a:t>
                      </a:r>
                      <a:r>
                        <a:rPr lang="zh-CN" sz="1400" kern="100" dirty="0">
                          <a:solidFill>
                            <a:schemeClr val="bg1">
                              <a:lumMod val="50000"/>
                            </a:schemeClr>
                          </a:solidFill>
                          <a:latin typeface="+mj-ea"/>
                          <a:ea typeface="+mj-ea"/>
                        </a:rPr>
                        <a:t>系统</a:t>
                      </a:r>
                      <a:r>
                        <a:rPr lang="en-US" sz="1400" kern="100" dirty="0">
                          <a:solidFill>
                            <a:schemeClr val="bg1">
                              <a:lumMod val="50000"/>
                            </a:schemeClr>
                          </a:solidFill>
                          <a:latin typeface="+mj-ea"/>
                          <a:ea typeface="+mj-ea"/>
                        </a:rPr>
                        <a:t>/</a:t>
                      </a:r>
                      <a:r>
                        <a:rPr lang="zh-CN" sz="1400" kern="100" dirty="0">
                          <a:solidFill>
                            <a:schemeClr val="bg1">
                              <a:lumMod val="50000"/>
                            </a:schemeClr>
                          </a:solidFill>
                          <a:latin typeface="+mj-ea"/>
                          <a:ea typeface="+mj-ea"/>
                        </a:rPr>
                        <a:t>子系统</a:t>
                      </a:r>
                      <a:r>
                        <a:rPr lang="en-US" sz="1400" kern="100" dirty="0">
                          <a:solidFill>
                            <a:schemeClr val="bg1">
                              <a:lumMod val="50000"/>
                            </a:schemeClr>
                          </a:solidFill>
                          <a:latin typeface="+mj-ea"/>
                          <a:ea typeface="+mj-ea"/>
                        </a:rPr>
                        <a:t>/</a:t>
                      </a:r>
                      <a:r>
                        <a:rPr lang="zh-CN" sz="1400" kern="100" dirty="0">
                          <a:solidFill>
                            <a:schemeClr val="bg1">
                              <a:lumMod val="50000"/>
                            </a:schemeClr>
                          </a:solidFill>
                          <a:latin typeface="+mj-ea"/>
                          <a:ea typeface="+mj-ea"/>
                        </a:rPr>
                        <a:t>组件</a:t>
                      </a:r>
                      <a:r>
                        <a:rPr lang="zh-CN" altLang="en-US" sz="1400" kern="100" dirty="0">
                          <a:solidFill>
                            <a:schemeClr val="bg1">
                              <a:lumMod val="50000"/>
                            </a:schemeClr>
                          </a:solidFill>
                          <a:latin typeface="+mj-ea"/>
                          <a:ea typeface="+mj-ea"/>
                        </a:rPr>
                        <a:t>）</a:t>
                      </a:r>
                      <a:endParaRPr lang="zh-CN" sz="1400" kern="100" dirty="0">
                        <a:solidFill>
                          <a:schemeClr val="bg1">
                            <a:lumMod val="50000"/>
                          </a:schemeClr>
                        </a:solidFill>
                        <a:latin typeface="+mj-ea"/>
                        <a:ea typeface="+mj-ea"/>
                      </a:endParaRPr>
                    </a:p>
                  </a:txBody>
                  <a:tcPr marL="59767" marR="59767" marT="0" marB="0">
                    <a:solidFill>
                      <a:srgbClr val="CCCCFF"/>
                    </a:solidFill>
                  </a:tcPr>
                </a:tc>
                <a:tc>
                  <a:txBody>
                    <a:bodyPr/>
                    <a:lstStyle/>
                    <a:p>
                      <a:pPr indent="127000" algn="l">
                        <a:lnSpc>
                          <a:spcPct val="150000"/>
                        </a:lnSpc>
                        <a:spcAft>
                          <a:spcPts val="0"/>
                        </a:spcAft>
                      </a:pPr>
                      <a:r>
                        <a:rPr lang="zh-CN" sz="1400" kern="100" dirty="0">
                          <a:solidFill>
                            <a:schemeClr val="bg1">
                              <a:lumMod val="50000"/>
                            </a:schemeClr>
                          </a:solidFill>
                          <a:latin typeface="+mj-ea"/>
                          <a:ea typeface="+mj-ea"/>
                        </a:rPr>
                        <a:t>按照一个系统或应用将相互作用的类进行分组</a:t>
                      </a:r>
                    </a:p>
                  </a:txBody>
                  <a:tcPr marL="59767" marR="59767" marT="0" marB="0">
                    <a:solidFill>
                      <a:srgbClr val="CCCCFF"/>
                    </a:solidFill>
                  </a:tcPr>
                </a:tc>
                <a:tc>
                  <a:txBody>
                    <a:bodyPr/>
                    <a:lstStyle/>
                    <a:p>
                      <a:pPr indent="127000" algn="l">
                        <a:lnSpc>
                          <a:spcPct val="150000"/>
                        </a:lnSpc>
                        <a:spcAft>
                          <a:spcPts val="0"/>
                        </a:spcAft>
                      </a:pPr>
                      <a:r>
                        <a:rPr lang="zh-CN" sz="1400" kern="100" dirty="0">
                          <a:solidFill>
                            <a:schemeClr val="bg1">
                              <a:lumMod val="50000"/>
                            </a:schemeClr>
                          </a:solidFill>
                          <a:latin typeface="+mj-ea"/>
                          <a:ea typeface="+mj-ea"/>
                        </a:rPr>
                        <a:t>系统包或者组件</a:t>
                      </a:r>
                    </a:p>
                  </a:txBody>
                  <a:tcPr marL="59767" marR="59767" marT="0" marB="0">
                    <a:solidFill>
                      <a:srgbClr val="CCCCFF"/>
                    </a:solidFill>
                  </a:tcPr>
                </a:tc>
                <a:tc>
                  <a:txBody>
                    <a:bodyPr/>
                    <a:lstStyle/>
                    <a:p>
                      <a:pPr indent="127000" algn="l">
                        <a:lnSpc>
                          <a:spcPct val="150000"/>
                        </a:lnSpc>
                        <a:spcAft>
                          <a:spcPts val="0"/>
                        </a:spcAft>
                      </a:pPr>
                      <a:r>
                        <a:rPr lang="en-US" sz="1400" kern="100" dirty="0">
                          <a:solidFill>
                            <a:schemeClr val="bg1">
                              <a:lumMod val="50000"/>
                            </a:schemeClr>
                          </a:solidFill>
                          <a:latin typeface="+mj-ea"/>
                          <a:ea typeface="+mj-ea"/>
                        </a:rPr>
                        <a:t>Word 20</a:t>
                      </a:r>
                      <a:r>
                        <a:rPr lang="en-US" altLang="zh-CN" sz="1400" kern="100" dirty="0">
                          <a:solidFill>
                            <a:schemeClr val="bg1">
                              <a:lumMod val="50000"/>
                            </a:schemeClr>
                          </a:solidFill>
                          <a:latin typeface="+mj-ea"/>
                          <a:ea typeface="+mj-ea"/>
                        </a:rPr>
                        <a:t>1</a:t>
                      </a:r>
                      <a:r>
                        <a:rPr lang="en-US" sz="1400" kern="100" dirty="0">
                          <a:solidFill>
                            <a:schemeClr val="bg1">
                              <a:lumMod val="50000"/>
                            </a:schemeClr>
                          </a:solidFill>
                          <a:latin typeface="+mj-ea"/>
                          <a:ea typeface="+mj-ea"/>
                        </a:rPr>
                        <a:t>0</a:t>
                      </a:r>
                      <a:endParaRPr lang="zh-CN" sz="1400" kern="100" dirty="0">
                        <a:solidFill>
                          <a:schemeClr val="bg1">
                            <a:lumMod val="50000"/>
                          </a:schemeClr>
                        </a:solidFill>
                        <a:latin typeface="+mj-ea"/>
                        <a:ea typeface="+mj-ea"/>
                      </a:endParaRPr>
                    </a:p>
                  </a:txBody>
                  <a:tcPr marL="59767" marR="59767" marT="0" marB="0">
                    <a:solidFill>
                      <a:srgbClr val="CCCCFF"/>
                    </a:solidFill>
                  </a:tcPr>
                </a:tc>
                <a:tc>
                  <a:txBody>
                    <a:bodyPr/>
                    <a:lstStyle/>
                    <a:p>
                      <a:pPr indent="127000" algn="l">
                        <a:lnSpc>
                          <a:spcPct val="150000"/>
                        </a:lnSpc>
                        <a:spcAft>
                          <a:spcPts val="0"/>
                        </a:spcAft>
                      </a:pPr>
                      <a:r>
                        <a:rPr lang="zh-CN" sz="1400" kern="100" dirty="0">
                          <a:solidFill>
                            <a:schemeClr val="bg1">
                              <a:lumMod val="50000"/>
                            </a:schemeClr>
                          </a:solidFill>
                          <a:latin typeface="+mj-ea"/>
                          <a:ea typeface="+mj-ea"/>
                        </a:rPr>
                        <a:t>描述成为</a:t>
                      </a:r>
                      <a:r>
                        <a:rPr lang="en-US" sz="1400" kern="100" dirty="0">
                          <a:solidFill>
                            <a:schemeClr val="bg1">
                              <a:lumMod val="50000"/>
                            </a:schemeClr>
                          </a:solidFill>
                          <a:latin typeface="+mj-ea"/>
                          <a:ea typeface="+mj-ea"/>
                        </a:rPr>
                        <a:t>OO</a:t>
                      </a:r>
                      <a:r>
                        <a:rPr lang="zh-CN" sz="1400" kern="100" dirty="0">
                          <a:solidFill>
                            <a:schemeClr val="bg1">
                              <a:lumMod val="50000"/>
                            </a:schemeClr>
                          </a:solidFill>
                          <a:latin typeface="+mj-ea"/>
                          <a:ea typeface="+mj-ea"/>
                        </a:rPr>
                        <a:t>项目系统</a:t>
                      </a:r>
                    </a:p>
                  </a:txBody>
                  <a:tcPr marL="59767" marR="59767" marT="0" marB="0">
                    <a:solidFill>
                      <a:srgbClr val="CCCCFF"/>
                    </a:solidFill>
                  </a:tcPr>
                </a:tc>
                <a:extLst>
                  <a:ext uri="{0D108BD9-81ED-4DB2-BD59-A6C34878D82A}">
                    <a16:rowId xmlns:a16="http://schemas.microsoft.com/office/drawing/2014/main" val="10004"/>
                  </a:ext>
                </a:extLst>
              </a:tr>
              <a:tr h="365741">
                <a:tc>
                  <a:txBody>
                    <a:bodyPr/>
                    <a:lstStyle/>
                    <a:p>
                      <a:pPr indent="127000" algn="l">
                        <a:lnSpc>
                          <a:spcPct val="150000"/>
                        </a:lnSpc>
                        <a:spcAft>
                          <a:spcPts val="0"/>
                        </a:spcAft>
                      </a:pPr>
                      <a:r>
                        <a:rPr lang="zh-CN" sz="1400" kern="100" dirty="0">
                          <a:solidFill>
                            <a:schemeClr val="bg1">
                              <a:lumMod val="50000"/>
                            </a:schemeClr>
                          </a:solidFill>
                          <a:latin typeface="+mj-ea"/>
                          <a:ea typeface="+mj-ea"/>
                        </a:rPr>
                        <a:t>包</a:t>
                      </a:r>
                    </a:p>
                  </a:txBody>
                  <a:tcPr marL="59767" marR="59767" marT="0" marB="0"/>
                </a:tc>
                <a:tc>
                  <a:txBody>
                    <a:bodyPr/>
                    <a:lstStyle/>
                    <a:p>
                      <a:pPr indent="127000" algn="l">
                        <a:lnSpc>
                          <a:spcPct val="150000"/>
                        </a:lnSpc>
                        <a:spcAft>
                          <a:spcPts val="0"/>
                        </a:spcAft>
                      </a:pPr>
                      <a:r>
                        <a:rPr lang="zh-CN" sz="1400" kern="100" dirty="0">
                          <a:solidFill>
                            <a:schemeClr val="bg1">
                              <a:lumMod val="50000"/>
                            </a:schemeClr>
                          </a:solidFill>
                          <a:latin typeface="+mj-ea"/>
                          <a:ea typeface="+mj-ea"/>
                        </a:rPr>
                        <a:t>对类</a:t>
                      </a:r>
                      <a:r>
                        <a:rPr lang="zh-CN" altLang="en-US" sz="1400" kern="100" dirty="0">
                          <a:solidFill>
                            <a:schemeClr val="bg1">
                              <a:lumMod val="50000"/>
                            </a:schemeClr>
                          </a:solidFill>
                          <a:latin typeface="+mj-ea"/>
                          <a:ea typeface="+mj-ea"/>
                        </a:rPr>
                        <a:t>和用例</a:t>
                      </a:r>
                      <a:r>
                        <a:rPr lang="zh-CN" sz="1400" kern="100" dirty="0">
                          <a:solidFill>
                            <a:schemeClr val="bg1">
                              <a:lumMod val="50000"/>
                            </a:schemeClr>
                          </a:solidFill>
                          <a:latin typeface="+mj-ea"/>
                          <a:ea typeface="+mj-ea"/>
                        </a:rPr>
                        <a:t>进行分组</a:t>
                      </a:r>
                    </a:p>
                  </a:txBody>
                  <a:tcPr marL="59767" marR="59767" marT="0" marB="0"/>
                </a:tc>
                <a:tc>
                  <a:txBody>
                    <a:bodyPr/>
                    <a:lstStyle/>
                    <a:p>
                      <a:pPr indent="127000" algn="l">
                        <a:lnSpc>
                          <a:spcPct val="150000"/>
                        </a:lnSpc>
                        <a:spcAft>
                          <a:spcPts val="0"/>
                        </a:spcAft>
                      </a:pPr>
                      <a:r>
                        <a:rPr lang="zh-CN" sz="1400" kern="100" dirty="0">
                          <a:solidFill>
                            <a:schemeClr val="bg1">
                              <a:lumMod val="50000"/>
                            </a:schemeClr>
                          </a:solidFill>
                          <a:latin typeface="+mj-ea"/>
                          <a:ea typeface="+mj-ea"/>
                        </a:rPr>
                        <a:t>包图</a:t>
                      </a:r>
                    </a:p>
                  </a:txBody>
                  <a:tcPr marL="59767" marR="59767" marT="0" marB="0"/>
                </a:tc>
                <a:tc>
                  <a:txBody>
                    <a:bodyPr/>
                    <a:lstStyle/>
                    <a:p>
                      <a:pPr indent="304800" algn="l">
                        <a:lnSpc>
                          <a:spcPct val="150000"/>
                        </a:lnSpc>
                        <a:spcAft>
                          <a:spcPts val="0"/>
                        </a:spcAft>
                      </a:pPr>
                      <a:endParaRPr lang="en-US" sz="1400" kern="100" dirty="0">
                        <a:solidFill>
                          <a:schemeClr val="bg1">
                            <a:lumMod val="50000"/>
                          </a:schemeClr>
                        </a:solidFill>
                        <a:latin typeface="+mj-ea"/>
                        <a:ea typeface="+mj-ea"/>
                      </a:endParaRPr>
                    </a:p>
                  </a:txBody>
                  <a:tcPr marL="59767" marR="59767" marT="0" marB="0"/>
                </a:tc>
                <a:tc>
                  <a:txBody>
                    <a:bodyPr/>
                    <a:lstStyle/>
                    <a:p>
                      <a:pPr indent="304800" algn="l">
                        <a:lnSpc>
                          <a:spcPct val="150000"/>
                        </a:lnSpc>
                        <a:spcAft>
                          <a:spcPts val="0"/>
                        </a:spcAft>
                      </a:pPr>
                      <a:endParaRPr lang="en-US" sz="1400" kern="100" dirty="0">
                        <a:solidFill>
                          <a:schemeClr val="bg1">
                            <a:lumMod val="50000"/>
                          </a:schemeClr>
                        </a:solidFill>
                        <a:latin typeface="+mj-ea"/>
                        <a:ea typeface="+mj-ea"/>
                      </a:endParaRPr>
                    </a:p>
                  </a:txBody>
                  <a:tcPr marL="59767" marR="59767" marT="0" marB="0"/>
                </a:tc>
                <a:extLst>
                  <a:ext uri="{0D108BD9-81ED-4DB2-BD59-A6C34878D82A}">
                    <a16:rowId xmlns:a16="http://schemas.microsoft.com/office/drawing/2014/main" val="10005"/>
                  </a:ext>
                </a:extLst>
              </a:tr>
              <a:tr h="1097224">
                <a:tc>
                  <a:txBody>
                    <a:bodyPr/>
                    <a:lstStyle/>
                    <a:p>
                      <a:pPr indent="127000" algn="l">
                        <a:lnSpc>
                          <a:spcPct val="150000"/>
                        </a:lnSpc>
                        <a:spcAft>
                          <a:spcPts val="0"/>
                        </a:spcAft>
                      </a:pPr>
                      <a:r>
                        <a:rPr lang="zh-CN" sz="1400" kern="100" dirty="0">
                          <a:solidFill>
                            <a:schemeClr val="bg1">
                              <a:lumMod val="50000"/>
                            </a:schemeClr>
                          </a:solidFill>
                          <a:latin typeface="+mj-ea"/>
                          <a:ea typeface="+mj-ea"/>
                        </a:rPr>
                        <a:t>交互</a:t>
                      </a:r>
                      <a:r>
                        <a:rPr lang="en-US" sz="1400" kern="100" dirty="0">
                          <a:solidFill>
                            <a:schemeClr val="bg1">
                              <a:lumMod val="50000"/>
                            </a:schemeClr>
                          </a:solidFill>
                          <a:latin typeface="+mj-ea"/>
                          <a:ea typeface="+mj-ea"/>
                        </a:rPr>
                        <a:t>/</a:t>
                      </a:r>
                      <a:r>
                        <a:rPr lang="zh-CN" sz="1400" kern="100" dirty="0">
                          <a:solidFill>
                            <a:schemeClr val="bg1">
                              <a:lumMod val="50000"/>
                            </a:schemeClr>
                          </a:solidFill>
                          <a:latin typeface="+mj-ea"/>
                          <a:ea typeface="+mj-ea"/>
                        </a:rPr>
                        <a:t>协作</a:t>
                      </a:r>
                    </a:p>
                  </a:txBody>
                  <a:tcPr marL="59767" marR="59767" marT="0" marB="0"/>
                </a:tc>
                <a:tc>
                  <a:txBody>
                    <a:bodyPr/>
                    <a:lstStyle/>
                    <a:p>
                      <a:pPr indent="127000" algn="l">
                        <a:lnSpc>
                          <a:spcPct val="150000"/>
                        </a:lnSpc>
                        <a:spcAft>
                          <a:spcPts val="0"/>
                        </a:spcAft>
                      </a:pPr>
                      <a:r>
                        <a:rPr lang="zh-CN" sz="1400" kern="100" dirty="0">
                          <a:solidFill>
                            <a:schemeClr val="bg1">
                              <a:lumMod val="50000"/>
                            </a:schemeClr>
                          </a:solidFill>
                          <a:latin typeface="+mj-ea"/>
                          <a:ea typeface="+mj-ea"/>
                        </a:rPr>
                        <a:t>按照系统实现的模式对类进行分组，以表明类之间的相互活动</a:t>
                      </a:r>
                    </a:p>
                  </a:txBody>
                  <a:tcPr marL="59767" marR="59767" marT="0" marB="0"/>
                </a:tc>
                <a:tc>
                  <a:txBody>
                    <a:bodyPr/>
                    <a:lstStyle/>
                    <a:p>
                      <a:pPr indent="127000" algn="l">
                        <a:lnSpc>
                          <a:spcPct val="150000"/>
                        </a:lnSpc>
                        <a:spcAft>
                          <a:spcPts val="0"/>
                        </a:spcAft>
                      </a:pPr>
                      <a:r>
                        <a:rPr lang="zh-CN" sz="1400" kern="100" dirty="0">
                          <a:solidFill>
                            <a:schemeClr val="bg1">
                              <a:lumMod val="50000"/>
                            </a:schemeClr>
                          </a:solidFill>
                          <a:latin typeface="+mj-ea"/>
                          <a:ea typeface="+mj-ea"/>
                        </a:rPr>
                        <a:t>用例</a:t>
                      </a:r>
                      <a:endParaRPr lang="en-US" altLang="zh-CN" sz="1400" kern="100" dirty="0">
                        <a:solidFill>
                          <a:schemeClr val="bg1">
                            <a:lumMod val="50000"/>
                          </a:schemeClr>
                        </a:solidFill>
                        <a:latin typeface="+mj-ea"/>
                        <a:ea typeface="+mj-ea"/>
                      </a:endParaRPr>
                    </a:p>
                    <a:p>
                      <a:pPr indent="127000" algn="l">
                        <a:lnSpc>
                          <a:spcPct val="150000"/>
                        </a:lnSpc>
                        <a:spcAft>
                          <a:spcPts val="0"/>
                        </a:spcAft>
                      </a:pPr>
                      <a:r>
                        <a:rPr lang="zh-CN" altLang="en-US" sz="1400" kern="100" dirty="0">
                          <a:solidFill>
                            <a:schemeClr val="bg1">
                              <a:lumMod val="50000"/>
                            </a:schemeClr>
                          </a:solidFill>
                          <a:latin typeface="+mj-ea"/>
                          <a:ea typeface="+mj-ea"/>
                        </a:rPr>
                        <a:t>活动图</a:t>
                      </a:r>
                      <a:endParaRPr lang="en-US" altLang="zh-CN" sz="1400" kern="100" dirty="0">
                        <a:solidFill>
                          <a:schemeClr val="bg1">
                            <a:lumMod val="50000"/>
                          </a:schemeClr>
                        </a:solidFill>
                        <a:latin typeface="+mj-ea"/>
                        <a:ea typeface="+mj-ea"/>
                      </a:endParaRPr>
                    </a:p>
                    <a:p>
                      <a:pPr indent="127000" algn="l">
                        <a:lnSpc>
                          <a:spcPct val="150000"/>
                        </a:lnSpc>
                        <a:spcAft>
                          <a:spcPts val="0"/>
                        </a:spcAft>
                      </a:pPr>
                      <a:r>
                        <a:rPr lang="zh-CN" altLang="en-US" sz="1400" kern="100" dirty="0">
                          <a:solidFill>
                            <a:schemeClr val="bg1">
                              <a:lumMod val="50000"/>
                            </a:schemeClr>
                          </a:solidFill>
                          <a:latin typeface="+mj-ea"/>
                          <a:ea typeface="+mj-ea"/>
                        </a:rPr>
                        <a:t>序列图</a:t>
                      </a:r>
                      <a:endParaRPr lang="zh-CN" sz="1400" kern="100" dirty="0">
                        <a:solidFill>
                          <a:schemeClr val="bg1">
                            <a:lumMod val="50000"/>
                          </a:schemeClr>
                        </a:solidFill>
                        <a:latin typeface="+mj-ea"/>
                        <a:ea typeface="+mj-ea"/>
                      </a:endParaRPr>
                    </a:p>
                  </a:txBody>
                  <a:tcPr marL="59767" marR="59767" marT="0" marB="0"/>
                </a:tc>
                <a:tc>
                  <a:txBody>
                    <a:bodyPr/>
                    <a:lstStyle/>
                    <a:p>
                      <a:pPr indent="304800" algn="l">
                        <a:lnSpc>
                          <a:spcPct val="150000"/>
                        </a:lnSpc>
                        <a:spcAft>
                          <a:spcPts val="0"/>
                        </a:spcAft>
                      </a:pPr>
                      <a:endParaRPr lang="en-US" sz="1400" kern="100" dirty="0">
                        <a:solidFill>
                          <a:schemeClr val="bg1">
                            <a:lumMod val="50000"/>
                          </a:schemeClr>
                        </a:solidFill>
                        <a:latin typeface="+mj-ea"/>
                        <a:ea typeface="+mj-ea"/>
                      </a:endParaRPr>
                    </a:p>
                  </a:txBody>
                  <a:tcPr marL="59767" marR="59767" marT="0" marB="0"/>
                </a:tc>
                <a:tc>
                  <a:txBody>
                    <a:bodyPr/>
                    <a:lstStyle/>
                    <a:p>
                      <a:pPr indent="304800" algn="l">
                        <a:lnSpc>
                          <a:spcPct val="150000"/>
                        </a:lnSpc>
                        <a:spcAft>
                          <a:spcPts val="0"/>
                        </a:spcAft>
                      </a:pPr>
                      <a:endParaRPr lang="en-US" sz="1400" kern="100" dirty="0">
                        <a:solidFill>
                          <a:schemeClr val="bg1">
                            <a:lumMod val="50000"/>
                          </a:schemeClr>
                        </a:solidFill>
                        <a:latin typeface="+mj-ea"/>
                        <a:ea typeface="+mj-ea"/>
                      </a:endParaRPr>
                    </a:p>
                  </a:txBody>
                  <a:tcPr marL="59767" marR="59767" marT="0" marB="0"/>
                </a:tc>
                <a:extLst>
                  <a:ext uri="{0D108BD9-81ED-4DB2-BD59-A6C34878D82A}">
                    <a16:rowId xmlns:a16="http://schemas.microsoft.com/office/drawing/2014/main" val="10006"/>
                  </a:ext>
                </a:extLst>
              </a:tr>
              <a:tr h="365741">
                <a:tc>
                  <a:txBody>
                    <a:bodyPr/>
                    <a:lstStyle/>
                    <a:p>
                      <a:pPr indent="127000" algn="l">
                        <a:lnSpc>
                          <a:spcPct val="150000"/>
                        </a:lnSpc>
                        <a:spcAft>
                          <a:spcPts val="0"/>
                        </a:spcAft>
                      </a:pPr>
                      <a:r>
                        <a:rPr lang="zh-CN" sz="1400" kern="100">
                          <a:solidFill>
                            <a:schemeClr val="bg1">
                              <a:lumMod val="50000"/>
                            </a:schemeClr>
                          </a:solidFill>
                          <a:latin typeface="+mj-ea"/>
                          <a:ea typeface="+mj-ea"/>
                        </a:rPr>
                        <a:t>类</a:t>
                      </a:r>
                    </a:p>
                  </a:txBody>
                  <a:tcPr marL="59767" marR="59767" marT="0" marB="0"/>
                </a:tc>
                <a:tc>
                  <a:txBody>
                    <a:bodyPr/>
                    <a:lstStyle/>
                    <a:p>
                      <a:pPr indent="127000" algn="l">
                        <a:lnSpc>
                          <a:spcPct val="150000"/>
                        </a:lnSpc>
                        <a:spcAft>
                          <a:spcPts val="0"/>
                        </a:spcAft>
                      </a:pPr>
                      <a:r>
                        <a:rPr lang="zh-CN" sz="1400" kern="100" dirty="0">
                          <a:solidFill>
                            <a:schemeClr val="bg1">
                              <a:lumMod val="50000"/>
                            </a:schemeClr>
                          </a:solidFill>
                          <a:latin typeface="+mj-ea"/>
                          <a:ea typeface="+mj-ea"/>
                        </a:rPr>
                        <a:t>一组对象</a:t>
                      </a:r>
                    </a:p>
                  </a:txBody>
                  <a:tcPr marL="59767" marR="59767" marT="0" marB="0"/>
                </a:tc>
                <a:tc>
                  <a:txBody>
                    <a:bodyPr/>
                    <a:lstStyle/>
                    <a:p>
                      <a:pPr indent="127000" algn="l">
                        <a:lnSpc>
                          <a:spcPct val="150000"/>
                        </a:lnSpc>
                        <a:spcAft>
                          <a:spcPts val="0"/>
                        </a:spcAft>
                      </a:pPr>
                      <a:r>
                        <a:rPr lang="en-US" sz="1400" kern="100">
                          <a:solidFill>
                            <a:schemeClr val="bg1">
                              <a:lumMod val="50000"/>
                            </a:schemeClr>
                          </a:solidFill>
                          <a:latin typeface="+mj-ea"/>
                          <a:ea typeface="+mj-ea"/>
                        </a:rPr>
                        <a:t>Class</a:t>
                      </a:r>
                      <a:endParaRPr lang="zh-CN" sz="1400" kern="100">
                        <a:solidFill>
                          <a:schemeClr val="bg1">
                            <a:lumMod val="50000"/>
                          </a:schemeClr>
                        </a:solidFill>
                        <a:latin typeface="+mj-ea"/>
                        <a:ea typeface="+mj-ea"/>
                      </a:endParaRPr>
                    </a:p>
                  </a:txBody>
                  <a:tcPr marL="59767" marR="59767" marT="0" marB="0"/>
                </a:tc>
                <a:tc>
                  <a:txBody>
                    <a:bodyPr/>
                    <a:lstStyle/>
                    <a:p>
                      <a:pPr indent="127000" algn="l">
                        <a:lnSpc>
                          <a:spcPct val="150000"/>
                        </a:lnSpc>
                        <a:spcAft>
                          <a:spcPts val="0"/>
                        </a:spcAft>
                      </a:pPr>
                      <a:r>
                        <a:rPr lang="zh-CN" sz="1400" kern="100">
                          <a:solidFill>
                            <a:schemeClr val="bg1">
                              <a:lumMod val="50000"/>
                            </a:schemeClr>
                          </a:solidFill>
                          <a:latin typeface="+mj-ea"/>
                          <a:ea typeface="+mj-ea"/>
                        </a:rPr>
                        <a:t>文件</a:t>
                      </a:r>
                    </a:p>
                  </a:txBody>
                  <a:tcPr marL="59767" marR="59767" marT="0" marB="0"/>
                </a:tc>
                <a:tc>
                  <a:txBody>
                    <a:bodyPr/>
                    <a:lstStyle/>
                    <a:p>
                      <a:pPr indent="304800" algn="l">
                        <a:lnSpc>
                          <a:spcPct val="150000"/>
                        </a:lnSpc>
                        <a:spcAft>
                          <a:spcPts val="0"/>
                        </a:spcAft>
                      </a:pPr>
                      <a:endParaRPr lang="en-US" sz="1400" kern="100" dirty="0">
                        <a:solidFill>
                          <a:schemeClr val="bg1">
                            <a:lumMod val="50000"/>
                          </a:schemeClr>
                        </a:solidFill>
                        <a:latin typeface="+mj-ea"/>
                        <a:ea typeface="+mj-ea"/>
                      </a:endParaRPr>
                    </a:p>
                  </a:txBody>
                  <a:tcPr marL="59767" marR="59767"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62175704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5.11.1. </a:t>
            </a:r>
            <a:r>
              <a:rPr lang="zh-CN" altLang="en-US" dirty="0"/>
              <a:t>主要工作产品目标</a:t>
            </a:r>
          </a:p>
        </p:txBody>
      </p:sp>
      <p:pic>
        <p:nvPicPr>
          <p:cNvPr id="3"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l="1954" t="5877" r="1857" b="3163"/>
          <a:stretch/>
        </p:blipFill>
        <p:spPr bwMode="auto">
          <a:xfrm>
            <a:off x="2264229" y="1143001"/>
            <a:ext cx="7293428" cy="540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68480475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5.11.3. UML</a:t>
            </a:r>
            <a:r>
              <a:rPr lang="zh-CN" altLang="en-US" dirty="0"/>
              <a:t>项目组织：业务逻辑视图建模</a:t>
            </a:r>
          </a:p>
        </p:txBody>
      </p:sp>
      <p:pic>
        <p:nvPicPr>
          <p:cNvPr id="3"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1946" t="7631" r="1512" b="3104"/>
          <a:stretch/>
        </p:blipFill>
        <p:spPr bwMode="auto">
          <a:xfrm>
            <a:off x="1883230" y="1676401"/>
            <a:ext cx="8371114" cy="4310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3398540426"/>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5.11.4. UML</a:t>
            </a:r>
            <a:r>
              <a:rPr lang="zh-CN" altLang="en-US" dirty="0"/>
              <a:t>项目组织：业务处理视图建模</a:t>
            </a:r>
          </a:p>
        </p:txBody>
      </p:sp>
      <p:pic>
        <p:nvPicPr>
          <p:cNvPr id="3" name="Picture 11"/>
          <p:cNvPicPr>
            <a:picLocks noChangeAspect="1" noChangeArrowheads="1"/>
          </p:cNvPicPr>
          <p:nvPr/>
        </p:nvPicPr>
        <p:blipFill rotWithShape="1">
          <a:blip r:embed="rId2">
            <a:extLst>
              <a:ext uri="{28A0092B-C50C-407E-A947-70E740481C1C}">
                <a14:useLocalDpi xmlns:a14="http://schemas.microsoft.com/office/drawing/2010/main" val="0"/>
              </a:ext>
            </a:extLst>
          </a:blip>
          <a:srcRect l="2009" t="5463" r="2069" b="2738"/>
          <a:stretch/>
        </p:blipFill>
        <p:spPr bwMode="auto">
          <a:xfrm>
            <a:off x="2993572" y="1251857"/>
            <a:ext cx="6313714" cy="5222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412808698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5.11.5. </a:t>
            </a:r>
            <a:r>
              <a:rPr lang="zh-CN" altLang="en-US" dirty="0"/>
              <a:t>基于 </a:t>
            </a:r>
            <a:r>
              <a:rPr lang="en-US" altLang="zh-CN" dirty="0"/>
              <a:t>UML </a:t>
            </a:r>
            <a:r>
              <a:rPr lang="zh-CN" altLang="en-US" dirty="0"/>
              <a:t>的项目软件分析与设计总结</a:t>
            </a:r>
          </a:p>
        </p:txBody>
      </p:sp>
      <p:pic>
        <p:nvPicPr>
          <p:cNvPr id="3" name="图片 172" descr="未标题-1.gif"/>
          <p:cNvPicPr>
            <a:picLocks noChangeAspect="1"/>
          </p:cNvPicPr>
          <p:nvPr/>
        </p:nvPicPr>
        <p:blipFill rotWithShape="1">
          <a:blip r:embed="rId2">
            <a:extLst>
              <a:ext uri="{28A0092B-C50C-407E-A947-70E740481C1C}">
                <a14:useLocalDpi xmlns:a14="http://schemas.microsoft.com/office/drawing/2010/main" val="0"/>
              </a:ext>
            </a:extLst>
          </a:blip>
          <a:srcRect r="1135" b="8065"/>
          <a:stretch/>
        </p:blipFill>
        <p:spPr bwMode="auto">
          <a:xfrm>
            <a:off x="1905000" y="1284562"/>
            <a:ext cx="8251371" cy="4952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1167747"/>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19433" y="2531237"/>
            <a:ext cx="7455888" cy="707886"/>
          </a:xfrm>
          <a:prstGeom prst="rect">
            <a:avLst/>
          </a:prstGeom>
          <a:noFill/>
        </p:spPr>
        <p:txBody>
          <a:bodyPr wrap="none">
            <a:spAutoFit/>
          </a:bodyPr>
          <a:lstStyle/>
          <a:p>
            <a:pPr algn="ctr">
              <a:buFont typeface="Wingdings" pitchFamily="2" charset="2"/>
              <a:buNone/>
              <a:defRPr/>
            </a:pPr>
            <a:r>
              <a:rPr lang="zh-CN" altLang="en-US" sz="40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微软雅黑" pitchFamily="34" charset="-122"/>
                <a:ea typeface="微软雅黑" pitchFamily="34" charset="-122"/>
              </a:rPr>
              <a:t>本次学习结束，谢谢您的参与！</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 </a:t>
            </a:r>
            <a:r>
              <a:rPr lang="zh-CN" altLang="en-US" dirty="0"/>
              <a:t>统一建模语言（</a:t>
            </a:r>
            <a:r>
              <a:rPr lang="en-US" altLang="zh-CN" dirty="0"/>
              <a:t>UML</a:t>
            </a:r>
            <a:r>
              <a:rPr lang="zh-CN" altLang="en-US" dirty="0"/>
              <a:t>）基础知识导论</a:t>
            </a:r>
          </a:p>
        </p:txBody>
      </p:sp>
      <p:graphicFrame>
        <p:nvGraphicFramePr>
          <p:cNvPr id="3" name="表格 2"/>
          <p:cNvGraphicFramePr>
            <a:graphicFrameLocks noGrp="1"/>
          </p:cNvGraphicFramePr>
          <p:nvPr>
            <p:extLst>
              <p:ext uri="{D42A27DB-BD31-4B8C-83A1-F6EECF244321}">
                <p14:modId xmlns:p14="http://schemas.microsoft.com/office/powerpoint/2010/main" val="2862969984"/>
              </p:ext>
            </p:extLst>
          </p:nvPr>
        </p:nvGraphicFramePr>
        <p:xfrm>
          <a:off x="1752272" y="1452590"/>
          <a:ext cx="8621485" cy="3870449"/>
        </p:xfrm>
        <a:graphic>
          <a:graphicData uri="http://schemas.openxmlformats.org/drawingml/2006/table">
            <a:tbl>
              <a:tblPr firstRow="1" bandRow="1">
                <a:effectLst/>
                <a:tableStyleId>{5C22544A-7EE6-4342-B048-85BDC9FD1C3A}</a:tableStyleId>
              </a:tblPr>
              <a:tblGrid>
                <a:gridCol w="537029">
                  <a:extLst>
                    <a:ext uri="{9D8B030D-6E8A-4147-A177-3AD203B41FA5}">
                      <a16:colId xmlns:a16="http://schemas.microsoft.com/office/drawing/2014/main" val="20000"/>
                    </a:ext>
                  </a:extLst>
                </a:gridCol>
                <a:gridCol w="8084456">
                  <a:extLst>
                    <a:ext uri="{9D8B030D-6E8A-4147-A177-3AD203B41FA5}">
                      <a16:colId xmlns:a16="http://schemas.microsoft.com/office/drawing/2014/main" val="20001"/>
                    </a:ext>
                  </a:extLst>
                </a:gridCol>
              </a:tblGrid>
              <a:tr h="401767">
                <a:tc>
                  <a:txBody>
                    <a:bodyPr/>
                    <a:lstStyle/>
                    <a:p>
                      <a:pPr algn="r"/>
                      <a:endParaRPr lang="zh-CN" altLang="en-US" sz="1600" b="1" dirty="0">
                        <a:solidFill>
                          <a:schemeClr val="bg1">
                            <a:lumMod val="75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b="1" dirty="0">
                          <a:solidFill>
                            <a:schemeClr val="bg1">
                              <a:lumMod val="75000"/>
                            </a:schemeClr>
                          </a:solidFill>
                          <a:latin typeface="+mj-ea"/>
                          <a:ea typeface="+mj-ea"/>
                        </a:rPr>
                        <a:t>UML</a:t>
                      </a:r>
                      <a:r>
                        <a:rPr lang="zh-CN" altLang="en-US" sz="1600" b="1" dirty="0">
                          <a:solidFill>
                            <a:schemeClr val="bg1">
                              <a:lumMod val="75000"/>
                            </a:schemeClr>
                          </a:solidFill>
                          <a:latin typeface="+mj-ea"/>
                          <a:ea typeface="+mj-ea"/>
                        </a:rPr>
                        <a:t>（</a:t>
                      </a:r>
                      <a:r>
                        <a:rPr lang="en-US" altLang="zh-CN" sz="1600" b="1" dirty="0">
                          <a:solidFill>
                            <a:schemeClr val="bg1">
                              <a:lumMod val="75000"/>
                            </a:schemeClr>
                          </a:solidFill>
                          <a:latin typeface="+mj-ea"/>
                          <a:ea typeface="+mj-ea"/>
                        </a:rPr>
                        <a:t>Unified Modeling Language</a:t>
                      </a:r>
                      <a:r>
                        <a:rPr lang="zh-CN" altLang="en-US" sz="1600" b="1" dirty="0">
                          <a:solidFill>
                            <a:schemeClr val="bg1">
                              <a:lumMod val="75000"/>
                            </a:schemeClr>
                          </a:solidFill>
                          <a:latin typeface="+mj-ea"/>
                          <a:ea typeface="+mj-ea"/>
                        </a:rPr>
                        <a:t>）定义说明</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10000"/>
                  </a:ext>
                </a:extLst>
              </a:tr>
              <a:tr h="900719">
                <a:tc>
                  <a:txBody>
                    <a:bodyPr/>
                    <a:lstStyle/>
                    <a:p>
                      <a:pPr algn="r"/>
                      <a:r>
                        <a:rPr lang="en-US" altLang="zh-CN" sz="1600" b="0" dirty="0">
                          <a:solidFill>
                            <a:schemeClr val="bg1">
                              <a:lumMod val="50000"/>
                            </a:schemeClr>
                          </a:solidFill>
                          <a:latin typeface="+mj-ea"/>
                          <a:ea typeface="+mj-ea"/>
                        </a:rPr>
                        <a:t>1.</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是国际对象管理组织</a:t>
                      </a:r>
                      <a:r>
                        <a:rPr lang="en-US" altLang="zh-CN" sz="1600" b="0" dirty="0">
                          <a:solidFill>
                            <a:schemeClr val="bg1">
                              <a:lumMod val="50000"/>
                            </a:schemeClr>
                          </a:solidFill>
                          <a:latin typeface="+mj-ea"/>
                          <a:ea typeface="+mj-ea"/>
                        </a:rPr>
                        <a:t>OMG</a:t>
                      </a:r>
                      <a:r>
                        <a:rPr lang="zh-CN" altLang="en-US" sz="1600" b="0" dirty="0">
                          <a:solidFill>
                            <a:schemeClr val="bg1">
                              <a:lumMod val="50000"/>
                            </a:schemeClr>
                          </a:solidFill>
                          <a:latin typeface="+mj-ea"/>
                          <a:ea typeface="+mj-ea"/>
                        </a:rPr>
                        <a:t>制定的一个通用的、可视化建模语言标准，可以用来规格化（</a:t>
                      </a:r>
                      <a:r>
                        <a:rPr lang="en-US" altLang="zh-CN" sz="1600" b="0" dirty="0">
                          <a:solidFill>
                            <a:schemeClr val="bg1">
                              <a:lumMod val="50000"/>
                            </a:schemeClr>
                          </a:solidFill>
                          <a:latin typeface="+mj-ea"/>
                          <a:ea typeface="+mj-ea"/>
                        </a:rPr>
                        <a:t>specify</a:t>
                      </a:r>
                      <a:r>
                        <a:rPr lang="zh-CN" altLang="en-US" sz="1600" b="0" dirty="0">
                          <a:solidFill>
                            <a:schemeClr val="bg1">
                              <a:lumMod val="50000"/>
                            </a:schemeClr>
                          </a:solidFill>
                          <a:latin typeface="+mj-ea"/>
                          <a:ea typeface="+mj-ea"/>
                        </a:rPr>
                        <a:t>）、可视化（</a:t>
                      </a:r>
                      <a:r>
                        <a:rPr lang="en-US" altLang="zh-CN" sz="1600" b="0" dirty="0">
                          <a:solidFill>
                            <a:schemeClr val="bg1">
                              <a:lumMod val="50000"/>
                            </a:schemeClr>
                          </a:solidFill>
                          <a:latin typeface="+mj-ea"/>
                          <a:ea typeface="+mj-ea"/>
                        </a:rPr>
                        <a:t>visualize</a:t>
                      </a:r>
                      <a:r>
                        <a:rPr lang="zh-CN" altLang="en-US" sz="1600" b="0" dirty="0">
                          <a:solidFill>
                            <a:schemeClr val="bg1">
                              <a:lumMod val="50000"/>
                            </a:schemeClr>
                          </a:solidFill>
                          <a:latin typeface="+mj-ea"/>
                          <a:ea typeface="+mj-ea"/>
                        </a:rPr>
                        <a:t>）、构造（</a:t>
                      </a:r>
                      <a:r>
                        <a:rPr lang="en-US" altLang="zh-CN" sz="1600" b="0" dirty="0">
                          <a:solidFill>
                            <a:schemeClr val="bg1">
                              <a:lumMod val="50000"/>
                            </a:schemeClr>
                          </a:solidFill>
                          <a:latin typeface="+mj-ea"/>
                          <a:ea typeface="+mj-ea"/>
                        </a:rPr>
                        <a:t>construct</a:t>
                      </a:r>
                      <a:r>
                        <a:rPr lang="zh-CN" altLang="en-US" sz="1600" b="0" dirty="0">
                          <a:solidFill>
                            <a:schemeClr val="bg1">
                              <a:lumMod val="50000"/>
                            </a:schemeClr>
                          </a:solidFill>
                          <a:latin typeface="+mj-ea"/>
                          <a:ea typeface="+mj-ea"/>
                        </a:rPr>
                        <a:t>）和记载（</a:t>
                      </a:r>
                      <a:r>
                        <a:rPr lang="en-US" altLang="zh-CN" sz="1600" b="0" dirty="0">
                          <a:solidFill>
                            <a:schemeClr val="bg1">
                              <a:lumMod val="50000"/>
                            </a:schemeClr>
                          </a:solidFill>
                          <a:latin typeface="+mj-ea"/>
                          <a:ea typeface="+mj-ea"/>
                        </a:rPr>
                        <a:t>document</a:t>
                      </a:r>
                      <a:r>
                        <a:rPr lang="zh-CN" altLang="en-US" sz="1600" b="0" dirty="0">
                          <a:solidFill>
                            <a:schemeClr val="bg1">
                              <a:lumMod val="50000"/>
                            </a:schemeClr>
                          </a:solidFill>
                          <a:latin typeface="+mj-ea"/>
                          <a:ea typeface="+mj-ea"/>
                        </a:rPr>
                        <a:t>）软件密集型项目的各种工件，一种在世界得到广泛应用的图注方法式的语言；</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53143">
                <a:tc>
                  <a:txBody>
                    <a:bodyPr/>
                    <a:lstStyle/>
                    <a:p>
                      <a:pPr algn="r"/>
                      <a:r>
                        <a:rPr lang="en-US" altLang="zh-CN" sz="1600" b="0" dirty="0">
                          <a:solidFill>
                            <a:schemeClr val="bg1">
                              <a:lumMod val="50000"/>
                            </a:schemeClr>
                          </a:solidFill>
                          <a:latin typeface="+mj-ea"/>
                          <a:ea typeface="+mj-ea"/>
                        </a:rPr>
                        <a:t>2.</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bg1">
                              <a:lumMod val="50000"/>
                            </a:schemeClr>
                          </a:solidFill>
                          <a:latin typeface="+mj-ea"/>
                          <a:ea typeface="+mj-ea"/>
                          <a:cs typeface="+mn-cs"/>
                        </a:rPr>
                        <a:t>为建模者提供现成可用的、富有表达力的、可视化的建模语言，以开发和交换有意义的模型；</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82964">
                <a:tc>
                  <a:txBody>
                    <a:bodyPr/>
                    <a:lstStyle/>
                    <a:p>
                      <a:pPr algn="r"/>
                      <a:r>
                        <a:rPr lang="en-US" altLang="zh-CN" sz="1600" b="0" dirty="0">
                          <a:solidFill>
                            <a:schemeClr val="bg1">
                              <a:lumMod val="50000"/>
                            </a:schemeClr>
                          </a:solidFill>
                          <a:latin typeface="+mj-ea"/>
                          <a:ea typeface="+mj-ea"/>
                        </a:rPr>
                        <a:t>3.</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bg1">
                              <a:lumMod val="50000"/>
                            </a:schemeClr>
                          </a:solidFill>
                          <a:latin typeface="+mj-ea"/>
                          <a:ea typeface="+mj-ea"/>
                          <a:cs typeface="+mn-cs"/>
                        </a:rPr>
                        <a:t>提供可扩展性和特殊化机制以延展核心概念；</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82964">
                <a:tc>
                  <a:txBody>
                    <a:bodyPr/>
                    <a:lstStyle/>
                    <a:p>
                      <a:pPr algn="r"/>
                      <a:r>
                        <a:rPr lang="en-US" altLang="zh-CN" sz="1600" b="0" dirty="0">
                          <a:solidFill>
                            <a:schemeClr val="bg1">
                              <a:lumMod val="50000"/>
                            </a:schemeClr>
                          </a:solidFill>
                          <a:latin typeface="+mj-ea"/>
                          <a:ea typeface="+mj-ea"/>
                        </a:rPr>
                        <a:t>4.</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支持独立于编程语言和开发过程的规范；</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82964">
                <a:tc>
                  <a:txBody>
                    <a:bodyPr/>
                    <a:lstStyle/>
                    <a:p>
                      <a:pPr algn="r"/>
                      <a:r>
                        <a:rPr lang="en-US" altLang="zh-CN" sz="1600" b="0" dirty="0">
                          <a:solidFill>
                            <a:schemeClr val="bg1">
                              <a:lumMod val="50000"/>
                            </a:schemeClr>
                          </a:solidFill>
                          <a:latin typeface="+mj-ea"/>
                          <a:ea typeface="+mj-ea"/>
                        </a:rPr>
                        <a:t>5.</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为理解建模语言提供正式的基础；</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82964">
                <a:tc>
                  <a:txBody>
                    <a:bodyPr/>
                    <a:lstStyle/>
                    <a:p>
                      <a:pPr algn="r"/>
                      <a:r>
                        <a:rPr lang="en-US" altLang="zh-CN" sz="1600" b="0" dirty="0">
                          <a:solidFill>
                            <a:schemeClr val="bg1">
                              <a:lumMod val="50000"/>
                            </a:schemeClr>
                          </a:solidFill>
                          <a:latin typeface="+mj-ea"/>
                          <a:ea typeface="+mj-ea"/>
                        </a:rPr>
                        <a:t>6.</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推动对象工具的成长；</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82964">
                <a:tc>
                  <a:txBody>
                    <a:bodyPr/>
                    <a:lstStyle/>
                    <a:p>
                      <a:pPr algn="r"/>
                      <a:r>
                        <a:rPr lang="en-US" altLang="zh-CN" sz="1600" b="0" dirty="0">
                          <a:solidFill>
                            <a:schemeClr val="bg1">
                              <a:lumMod val="50000"/>
                            </a:schemeClr>
                          </a:solidFill>
                          <a:latin typeface="+mj-ea"/>
                          <a:ea typeface="+mj-ea"/>
                        </a:rPr>
                        <a:t>7.</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支持更高级的开发概念，如构件、协作、构架和模式。</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67613477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1.1.1. </a:t>
            </a:r>
            <a:r>
              <a:rPr lang="zh-CN" altLang="en-US" dirty="0"/>
              <a:t>业务目标：用户视角的</a:t>
            </a:r>
            <a:r>
              <a:rPr lang="en-US" altLang="zh-CN" dirty="0"/>
              <a:t>UML</a:t>
            </a:r>
            <a:endParaRPr lang="zh-CN" altLang="en-US" dirty="0"/>
          </a:p>
        </p:txBody>
      </p:sp>
      <p:graphicFrame>
        <p:nvGraphicFramePr>
          <p:cNvPr id="3" name="表格 2"/>
          <p:cNvGraphicFramePr>
            <a:graphicFrameLocks noGrp="1"/>
          </p:cNvGraphicFramePr>
          <p:nvPr>
            <p:extLst>
              <p:ext uri="{D42A27DB-BD31-4B8C-83A1-F6EECF244321}">
                <p14:modId xmlns:p14="http://schemas.microsoft.com/office/powerpoint/2010/main" val="1382265344"/>
              </p:ext>
            </p:extLst>
          </p:nvPr>
        </p:nvGraphicFramePr>
        <p:xfrm>
          <a:off x="1744891" y="3091384"/>
          <a:ext cx="8621485" cy="2839510"/>
        </p:xfrm>
        <a:graphic>
          <a:graphicData uri="http://schemas.openxmlformats.org/drawingml/2006/table">
            <a:tbl>
              <a:tblPr firstRow="1" bandRow="1">
                <a:effectLst/>
                <a:tableStyleId>{5C22544A-7EE6-4342-B048-85BDC9FD1C3A}</a:tableStyleId>
              </a:tblPr>
              <a:tblGrid>
                <a:gridCol w="1157617">
                  <a:extLst>
                    <a:ext uri="{9D8B030D-6E8A-4147-A177-3AD203B41FA5}">
                      <a16:colId xmlns:a16="http://schemas.microsoft.com/office/drawing/2014/main" val="20000"/>
                    </a:ext>
                  </a:extLst>
                </a:gridCol>
                <a:gridCol w="7463868">
                  <a:extLst>
                    <a:ext uri="{9D8B030D-6E8A-4147-A177-3AD203B41FA5}">
                      <a16:colId xmlns:a16="http://schemas.microsoft.com/office/drawing/2014/main" val="20001"/>
                    </a:ext>
                  </a:extLst>
                </a:gridCol>
              </a:tblGrid>
              <a:tr h="1397489">
                <a:tc>
                  <a:txBody>
                    <a:bodyPr/>
                    <a:lstStyle/>
                    <a:p>
                      <a:pPr algn="r"/>
                      <a:r>
                        <a:rPr lang="zh-CN" altLang="en-US" sz="1600" b="0" dirty="0">
                          <a:solidFill>
                            <a:schemeClr val="bg1">
                              <a:lumMod val="50000"/>
                            </a:schemeClr>
                          </a:solidFill>
                          <a:latin typeface="+mj-ea"/>
                          <a:ea typeface="+mj-ea"/>
                        </a:rPr>
                        <a:t>用例：</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定义和描述用户从系统中获取价值的各种方法，为了获得一个想要的结果，可能需要执行一系列相当复杂的步骤；用户的动作不是决定因素，这些动作产生的结果的用途才是最关键的。用例图在一个高层次的图中对用户和系统之间的交互进行建模，这种图用一种很容易理解的格式来帮助客户和开发人员理解系统的意图和规模，随后这些用例可以被用来跟踪开发进度和指导开发活动；</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20941">
                <a:tc>
                  <a:txBody>
                    <a:bodyPr/>
                    <a:lstStyle/>
                    <a:p>
                      <a:pPr algn="r"/>
                      <a:r>
                        <a:rPr lang="zh-CN" altLang="en-US" sz="1600" b="0" dirty="0">
                          <a:solidFill>
                            <a:schemeClr val="bg1">
                              <a:lumMod val="50000"/>
                            </a:schemeClr>
                          </a:solidFill>
                          <a:latin typeface="+mj-ea"/>
                          <a:ea typeface="+mj-ea"/>
                        </a:rPr>
                        <a:t>用例规约：</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bg1">
                              <a:lumMod val="50000"/>
                            </a:schemeClr>
                          </a:solidFill>
                          <a:latin typeface="+mj-ea"/>
                          <a:ea typeface="+mj-ea"/>
                          <a:cs typeface="+mn-cs"/>
                        </a:rPr>
                        <a:t>用规定的格式文字说明用例，包括用户和系统之间的交互细节；</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82964">
                <a:tc>
                  <a:txBody>
                    <a:bodyPr/>
                    <a:lstStyle/>
                    <a:p>
                      <a:pPr algn="r"/>
                      <a:r>
                        <a:rPr lang="zh-CN" altLang="en-US" sz="1600" b="0" dirty="0">
                          <a:solidFill>
                            <a:schemeClr val="bg1">
                              <a:lumMod val="50000"/>
                            </a:schemeClr>
                          </a:solidFill>
                          <a:latin typeface="+mj-ea"/>
                          <a:ea typeface="+mj-ea"/>
                        </a:rPr>
                        <a:t>活动图：</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对用户和系统在用例中的交互进行可视化描述。</a:t>
                      </a:r>
                      <a:endParaRPr lang="en-US" altLang="zh-CN" sz="1600" b="0" dirty="0">
                        <a:solidFill>
                          <a:schemeClr val="bg1">
                            <a:lumMod val="50000"/>
                          </a:schemeClr>
                        </a:solidFill>
                        <a:latin typeface="+mj-ea"/>
                        <a:ea typeface="+mj-ea"/>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900" b="0" dirty="0">
                        <a:solidFill>
                          <a:schemeClr val="bg1">
                            <a:lumMod val="50000"/>
                          </a:schemeClr>
                        </a:solidFill>
                        <a:latin typeface="+mj-ea"/>
                        <a:ea typeface="+mj-ea"/>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zh-CN" altLang="en-US" sz="1200" b="0" dirty="0">
                          <a:solidFill>
                            <a:schemeClr val="bg1">
                              <a:lumMod val="50000"/>
                            </a:schemeClr>
                          </a:solidFill>
                          <a:latin typeface="+mj-ea"/>
                          <a:ea typeface="+mj-ea"/>
                        </a:rPr>
                        <a:t>活动图和日常所说的流程图的主要区别：</a:t>
                      </a:r>
                      <a:endParaRPr lang="en-US" altLang="zh-CN" sz="1200" b="0" dirty="0">
                        <a:solidFill>
                          <a:schemeClr val="bg1">
                            <a:lumMod val="50000"/>
                          </a:schemeClr>
                        </a:solidFill>
                        <a:latin typeface="+mj-ea"/>
                        <a:ea typeface="+mj-ea"/>
                      </a:endParaRP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zh-CN" altLang="en-US" sz="1200" b="0" dirty="0">
                          <a:solidFill>
                            <a:schemeClr val="bg1">
                              <a:lumMod val="50000"/>
                            </a:schemeClr>
                          </a:solidFill>
                          <a:latin typeface="+mj-ea"/>
                          <a:ea typeface="+mj-ea"/>
                        </a:rPr>
                        <a:t>活动图描述用例相关人为了完成用例目标需要参与或者执行的活动的序列；</a:t>
                      </a:r>
                      <a:endParaRPr lang="en-US" altLang="zh-CN" sz="1200" b="0" dirty="0">
                        <a:solidFill>
                          <a:schemeClr val="bg1">
                            <a:lumMod val="50000"/>
                          </a:schemeClr>
                        </a:solidFill>
                        <a:latin typeface="+mj-ea"/>
                        <a:ea typeface="+mj-ea"/>
                      </a:endParaRP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zh-CN" altLang="en-US" sz="1200" b="0" dirty="0">
                          <a:solidFill>
                            <a:schemeClr val="bg1">
                              <a:lumMod val="50000"/>
                            </a:schemeClr>
                          </a:solidFill>
                          <a:latin typeface="+mj-ea"/>
                          <a:ea typeface="+mj-ea"/>
                        </a:rPr>
                        <a:t>流程图描述某个工作产品从初始化到完成其用途生命周期的需要进行加工的各个工序环节序列。</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5625" y="1227139"/>
            <a:ext cx="8540750" cy="147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96674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 项目和软件项目导论">
  <a:themeElements>
    <a:clrScheme name="1-00534_SarahHowell 1">
      <a:dk1>
        <a:srgbClr val="000000"/>
      </a:dk1>
      <a:lt1>
        <a:srgbClr val="FFFFFF"/>
      </a:lt1>
      <a:dk2>
        <a:srgbClr val="00478E"/>
      </a:dk2>
      <a:lt2>
        <a:srgbClr val="FFCC29"/>
      </a:lt2>
      <a:accent1>
        <a:srgbClr val="FCEB98"/>
      </a:accent1>
      <a:accent2>
        <a:srgbClr val="FA7438"/>
      </a:accent2>
      <a:accent3>
        <a:srgbClr val="AAB1C6"/>
      </a:accent3>
      <a:accent4>
        <a:srgbClr val="DADADA"/>
      </a:accent4>
      <a:accent5>
        <a:srgbClr val="FDF3CA"/>
      </a:accent5>
      <a:accent6>
        <a:srgbClr val="E36832"/>
      </a:accent6>
      <a:hlink>
        <a:srgbClr val="66CC66"/>
      </a:hlink>
      <a:folHlink>
        <a:srgbClr val="6699FF"/>
      </a:folHlink>
    </a:clrScheme>
    <a:fontScheme name="1-00534_SarahHowel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xfrm>
          <a:off x="0" y="0"/>
          <a:ext cx="1" cy="1"/>
        </a:xfrm>
        <a:custGeom>
          <a:avLst/>
          <a:gdLst/>
          <a:ahLst/>
          <a:cxnLst/>
          <a:rect l="0" t="0" r="0" b="0"/>
          <a:pathLst/>
        </a:custGeom>
        <a:gradFill rotWithShape="0">
          <a:gsLst>
            <a:gs pos="0">
              <a:schemeClr val="folHlink">
                <a:gamma/>
                <a:shade val="54118"/>
                <a:invGamma/>
              </a:schemeClr>
            </a:gs>
            <a:gs pos="50000">
              <a:schemeClr val="folHlink"/>
            </a:gs>
            <a:gs pos="100000">
              <a:schemeClr val="folHlink">
                <a:gamma/>
                <a:shade val="54118"/>
                <a:invGamma/>
              </a:schemeClr>
            </a:gs>
          </a:gsLst>
          <a:lin ang="2700000" scaled="1"/>
        </a:gradFill>
        <a:ln w="12700" cap="flat" cmpd="sng" algn="ctr">
          <a:solidFill>
            <a:schemeClr val="folHlink"/>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solidFill>
              <a:schemeClr val="tx1"/>
            </a:solidFill>
            <a:effectLst>
              <a:outerShdw blurRad="38100" dist="38100" dir="2700000" algn="tl">
                <a:srgbClr val="000000">
                  <a:alpha val="43137"/>
                </a:srgbClr>
              </a:outerShdw>
            </a:effectLst>
            <a:latin typeface="Segoe Semibold" pitchFamily="34" charset="0"/>
          </a:defRPr>
        </a:defPPr>
      </a:lstStyle>
    </a:spDef>
    <a:lnDef>
      <a:spPr bwMode="auto">
        <a:xfrm>
          <a:off x="0" y="0"/>
          <a:ext cx="1" cy="1"/>
        </a:xfrm>
        <a:custGeom>
          <a:avLst/>
          <a:gdLst/>
          <a:ahLst/>
          <a:cxnLst/>
          <a:rect l="0" t="0" r="0" b="0"/>
          <a:pathLst/>
        </a:custGeom>
        <a:gradFill rotWithShape="0">
          <a:gsLst>
            <a:gs pos="0">
              <a:schemeClr val="folHlink">
                <a:gamma/>
                <a:shade val="54118"/>
                <a:invGamma/>
              </a:schemeClr>
            </a:gs>
            <a:gs pos="50000">
              <a:schemeClr val="folHlink"/>
            </a:gs>
            <a:gs pos="100000">
              <a:schemeClr val="folHlink">
                <a:gamma/>
                <a:shade val="54118"/>
                <a:invGamma/>
              </a:schemeClr>
            </a:gs>
          </a:gsLst>
          <a:lin ang="2700000" scaled="1"/>
        </a:gradFill>
        <a:ln w="12700" cap="flat" cmpd="sng" algn="ctr">
          <a:solidFill>
            <a:schemeClr val="folHlink"/>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solidFill>
              <a:schemeClr val="tx1"/>
            </a:solidFill>
            <a:effectLst>
              <a:outerShdw blurRad="38100" dist="38100" dir="2700000" algn="tl">
                <a:srgbClr val="000000">
                  <a:alpha val="43137"/>
                </a:srgbClr>
              </a:outerShdw>
            </a:effectLst>
            <a:latin typeface="Segoe Semibold" pitchFamily="34" charset="0"/>
          </a:defRPr>
        </a:defPPr>
      </a:lstStyle>
    </a:lnDef>
  </a:objectDefaults>
  <a:extraClrSchemeLst>
    <a:extraClrScheme>
      <a:clrScheme name="1-00534_SarahHowell 1">
        <a:dk1>
          <a:srgbClr val="000000"/>
        </a:dk1>
        <a:lt1>
          <a:srgbClr val="FFFFFF"/>
        </a:lt1>
        <a:dk2>
          <a:srgbClr val="00478E"/>
        </a:dk2>
        <a:lt2>
          <a:srgbClr val="FFCC29"/>
        </a:lt2>
        <a:accent1>
          <a:srgbClr val="FCEB98"/>
        </a:accent1>
        <a:accent2>
          <a:srgbClr val="FA7438"/>
        </a:accent2>
        <a:accent3>
          <a:srgbClr val="AAB1C6"/>
        </a:accent3>
        <a:accent4>
          <a:srgbClr val="DADADA"/>
        </a:accent4>
        <a:accent5>
          <a:srgbClr val="FDF3CA"/>
        </a:accent5>
        <a:accent6>
          <a:srgbClr val="E36832"/>
        </a:accent6>
        <a:hlink>
          <a:srgbClr val="66CC66"/>
        </a:hlink>
        <a:folHlink>
          <a:srgbClr val="6699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5_sample_dark">
  <a:themeElements>
    <a:clrScheme name="5_sample_dark 2">
      <a:dk1>
        <a:srgbClr val="969696"/>
      </a:dk1>
      <a:lt1>
        <a:srgbClr val="FFFFFF"/>
      </a:lt1>
      <a:dk2>
        <a:srgbClr val="003399"/>
      </a:dk2>
      <a:lt2>
        <a:srgbClr val="85D9F7"/>
      </a:lt2>
      <a:accent1>
        <a:srgbClr val="5AB14B"/>
      </a:accent1>
      <a:accent2>
        <a:srgbClr val="2F7ADF"/>
      </a:accent2>
      <a:accent3>
        <a:srgbClr val="AAADCA"/>
      </a:accent3>
      <a:accent4>
        <a:srgbClr val="DADADA"/>
      </a:accent4>
      <a:accent5>
        <a:srgbClr val="B5D5B1"/>
      </a:accent5>
      <a:accent6>
        <a:srgbClr val="2A6ECA"/>
      </a:accent6>
      <a:hlink>
        <a:srgbClr val="8A52C8"/>
      </a:hlink>
      <a:folHlink>
        <a:srgbClr val="C48352"/>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5_sample_dark 1">
        <a:dk1>
          <a:srgbClr val="969696"/>
        </a:dk1>
        <a:lt1>
          <a:srgbClr val="FFFFFF"/>
        </a:lt1>
        <a:dk2>
          <a:srgbClr val="005E5C"/>
        </a:dk2>
        <a:lt2>
          <a:srgbClr val="DAEEA2"/>
        </a:lt2>
        <a:accent1>
          <a:srgbClr val="238FD9"/>
        </a:accent1>
        <a:accent2>
          <a:srgbClr val="43A98E"/>
        </a:accent2>
        <a:accent3>
          <a:srgbClr val="AAB6B5"/>
        </a:accent3>
        <a:accent4>
          <a:srgbClr val="DADADA"/>
        </a:accent4>
        <a:accent5>
          <a:srgbClr val="ACC6E9"/>
        </a:accent5>
        <a:accent6>
          <a:srgbClr val="3C9980"/>
        </a:accent6>
        <a:hlink>
          <a:srgbClr val="D8A642"/>
        </a:hlink>
        <a:folHlink>
          <a:srgbClr val="B3703D"/>
        </a:folHlink>
      </a:clrScheme>
      <a:clrMap bg1="dk2" tx1="lt1" bg2="dk1" tx2="lt2" accent1="accent1" accent2="accent2" accent3="accent3" accent4="accent4" accent5="accent5" accent6="accent6" hlink="hlink" folHlink="folHlink"/>
    </a:extraClrScheme>
    <a:extraClrScheme>
      <a:clrScheme name="5_sample_dark 2">
        <a:dk1>
          <a:srgbClr val="969696"/>
        </a:dk1>
        <a:lt1>
          <a:srgbClr val="FFFFFF"/>
        </a:lt1>
        <a:dk2>
          <a:srgbClr val="003399"/>
        </a:dk2>
        <a:lt2>
          <a:srgbClr val="85D9F7"/>
        </a:lt2>
        <a:accent1>
          <a:srgbClr val="5AB14B"/>
        </a:accent1>
        <a:accent2>
          <a:srgbClr val="2F7ADF"/>
        </a:accent2>
        <a:accent3>
          <a:srgbClr val="AAADCA"/>
        </a:accent3>
        <a:accent4>
          <a:srgbClr val="DADADA"/>
        </a:accent4>
        <a:accent5>
          <a:srgbClr val="B5D5B1"/>
        </a:accent5>
        <a:accent6>
          <a:srgbClr val="2A6ECA"/>
        </a:accent6>
        <a:hlink>
          <a:srgbClr val="8A52C8"/>
        </a:hlink>
        <a:folHlink>
          <a:srgbClr val="C48352"/>
        </a:folHlink>
      </a:clrScheme>
      <a:clrMap bg1="dk2" tx1="lt1" bg2="dk1" tx2="lt2" accent1="accent1" accent2="accent2" accent3="accent3" accent4="accent4" accent5="accent5" accent6="accent6" hlink="hlink" folHlink="folHlink"/>
    </a:extraClrScheme>
    <a:extraClrScheme>
      <a:clrScheme name="5_sample_dark 3">
        <a:dk1>
          <a:srgbClr val="969696"/>
        </a:dk1>
        <a:lt1>
          <a:srgbClr val="FFFFFF"/>
        </a:lt1>
        <a:dk2>
          <a:srgbClr val="331A82"/>
        </a:dk2>
        <a:lt2>
          <a:srgbClr val="CFB5F5"/>
        </a:lt2>
        <a:accent1>
          <a:srgbClr val="557FE7"/>
        </a:accent1>
        <a:accent2>
          <a:srgbClr val="218CB7"/>
        </a:accent2>
        <a:accent3>
          <a:srgbClr val="ADABC1"/>
        </a:accent3>
        <a:accent4>
          <a:srgbClr val="DADADA"/>
        </a:accent4>
        <a:accent5>
          <a:srgbClr val="B4C0F1"/>
        </a:accent5>
        <a:accent6>
          <a:srgbClr val="1D7EA6"/>
        </a:accent6>
        <a:hlink>
          <a:srgbClr val="7B2B9B"/>
        </a:hlink>
        <a:folHlink>
          <a:srgbClr val="3EB2AC"/>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 项目和软件项目导论</Template>
  <TotalTime>4486</TotalTime>
  <Words>5363</Words>
  <Application>Microsoft Office PowerPoint</Application>
  <PresentationFormat>宽屏</PresentationFormat>
  <Paragraphs>513</Paragraphs>
  <Slides>77</Slides>
  <Notes>4</Notes>
  <HiddenSlides>0</HiddenSlides>
  <MMClips>0</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77</vt:i4>
      </vt:variant>
    </vt:vector>
  </HeadingPairs>
  <TitlesOfParts>
    <vt:vector size="89" baseType="lpstr">
      <vt:lpstr>Segoe</vt:lpstr>
      <vt:lpstr>Segoe Semibold</vt:lpstr>
      <vt:lpstr>黑体</vt:lpstr>
      <vt:lpstr>微软雅黑</vt:lpstr>
      <vt:lpstr>Arial</vt:lpstr>
      <vt:lpstr>Franklin Gothic Book</vt:lpstr>
      <vt:lpstr>Franklin Gothic Medium</vt:lpstr>
      <vt:lpstr>Times New Roman</vt:lpstr>
      <vt:lpstr>Wingdings</vt:lpstr>
      <vt:lpstr>1. 项目和软件项目导论</vt:lpstr>
      <vt:lpstr>自定义设计方案</vt:lpstr>
      <vt:lpstr>5_sample_dark</vt:lpstr>
      <vt:lpstr> 系统分析与设计基础：统一建模语言（UML）</vt:lpstr>
      <vt:lpstr>PowerPoint 演示文稿</vt:lpstr>
      <vt:lpstr>PowerPoint 演示文稿</vt:lpstr>
      <vt:lpstr>同样的东西（对象）在不同人的眼里 … …</vt:lpstr>
      <vt:lpstr>如果在你的世界里出现了这样的事情 … …</vt:lpstr>
      <vt:lpstr>抽象画？还是表达某种神秘信息的作品？</vt:lpstr>
      <vt:lpstr>想做什么事情？</vt:lpstr>
      <vt:lpstr>1.1. 统一建模语言（UML）基础知识导论</vt:lpstr>
      <vt:lpstr>1.1.1. 业务目标：用户视角的UML</vt:lpstr>
      <vt:lpstr>1.1.2. 设计目标（类、属性和行为）：设计者视角的UML</vt:lpstr>
      <vt:lpstr>1.1.3. 过程目标：管理者视角的UML</vt:lpstr>
      <vt:lpstr>1.1.4. 交付目标：所有相干人视角的UML</vt:lpstr>
      <vt:lpstr>1.2. 类图和对象图</vt:lpstr>
      <vt:lpstr>1.2.1. 对象图及一般使用</vt:lpstr>
      <vt:lpstr>1.2.1. 对象图的一般使用</vt:lpstr>
      <vt:lpstr>1.2.2. 类图及其使用</vt:lpstr>
      <vt:lpstr>1.2.2. 类图及其使用</vt:lpstr>
      <vt:lpstr>1.2.3. 常见的类与类之间的关系</vt:lpstr>
      <vt:lpstr>1.2.3.常见的类与类之间的关系</vt:lpstr>
      <vt:lpstr>1.2.3.1. 类关系约束概说</vt:lpstr>
      <vt:lpstr>1.2.3.2. One-To-One Unidirection 关系说明 </vt:lpstr>
      <vt:lpstr>1.2.3.1.1. One-To-One Unidirection 关系UML类模型和代码</vt:lpstr>
      <vt:lpstr>1.2.3.3. One-To-One Bidirection 关系说明</vt:lpstr>
      <vt:lpstr>1.2.3.3.1. One-To-One-BiDirection 关系UML类模型和代码</vt:lpstr>
      <vt:lpstr>1.2.3.3.2. One-To-One Bidirection 模型的业务实现</vt:lpstr>
      <vt:lpstr>1.2.3.4. One-To-Many UniDirection 关系说明</vt:lpstr>
      <vt:lpstr>1.2.3.4.1. One-To-Many Unidirection 关系UML类模型和代码</vt:lpstr>
      <vt:lpstr>1.2.3.5. One-To-Many Bidirection 关系说明</vt:lpstr>
      <vt:lpstr>1.2.3.5.1. One-To-Many Bidirection 关系UML类模型和代码</vt:lpstr>
      <vt:lpstr>1.2.3.6. Many-To-One Unidirection 关系说明</vt:lpstr>
      <vt:lpstr>1.2.3.6.1. Many-To-One Unidirection 关系UML类模型和代码</vt:lpstr>
      <vt:lpstr>PowerPoint 演示文稿</vt:lpstr>
      <vt:lpstr>1.2.3.7. Many-To-One Bidirection 关系说明</vt:lpstr>
      <vt:lpstr>1.2.3.7.1. Many-To-One Bidirection 关系UML类模型和代码</vt:lpstr>
      <vt:lpstr>1.2.3.8. Many-To-Many UniDirection 关系说明</vt:lpstr>
      <vt:lpstr>1.2.3.8. Many-To-Many UniDirection 关系UML类模型和代码</vt:lpstr>
      <vt:lpstr>1.2.3.9. Many-To-Many BiDirection 关系说明</vt:lpstr>
      <vt:lpstr>1.2.3.9.1. Many-To-Many BiDirection 关系UML类模型和代码</vt:lpstr>
      <vt:lpstr>1.2.3.10. 一个常见的类图表达的业务场景</vt:lpstr>
      <vt:lpstr>1.2.3.16. 停车场管理系统基础业务类图</vt:lpstr>
      <vt:lpstr>1.2.3.17. 停车场管理系统前台业务类图（迭代二）</vt:lpstr>
      <vt:lpstr>PowerPoint 演示文稿</vt:lpstr>
      <vt:lpstr>PowerPoint 演示文稿</vt:lpstr>
      <vt:lpstr>1.3. 用例与用例图</vt:lpstr>
      <vt:lpstr>1.3.1. 用例关系简单说明</vt:lpstr>
      <vt:lpstr>1.3.1. 用例图的概念与描述目标</vt:lpstr>
      <vt:lpstr>1.3.2. 用例的识别</vt:lpstr>
      <vt:lpstr>1.3.2.1. 用例识别的基本原则</vt:lpstr>
      <vt:lpstr>1.3.2.2. 用例描述 ：用例规约</vt:lpstr>
      <vt:lpstr>PowerPoint 演示文稿</vt:lpstr>
      <vt:lpstr>1.4. 活动图</vt:lpstr>
      <vt:lpstr>1.4.1. 活动图的主要元素</vt:lpstr>
      <vt:lpstr>1.4.1.1. 样例：登录系统</vt:lpstr>
      <vt:lpstr>1.4.1.1. 样例：登录系统（续）</vt:lpstr>
      <vt:lpstr>1.4.1.2. 典型的“管理…数据”用例的活动图</vt:lpstr>
      <vt:lpstr>1.4.2. 根据活动图初始化架构指南</vt:lpstr>
      <vt:lpstr>1.4.3. 根据活动图初始化对象操作序列</vt:lpstr>
      <vt:lpstr>1.4.4. 活动图的对用例模型说明的项目内容组织</vt:lpstr>
      <vt:lpstr>PowerPoint 演示文稿</vt:lpstr>
      <vt:lpstr>1.5. 包图</vt:lpstr>
      <vt:lpstr>1.5.1. 领域模型分析</vt:lpstr>
      <vt:lpstr>1.5.2. 业务架构分析</vt:lpstr>
      <vt:lpstr>1.5.3. 框架总体架构设计</vt:lpstr>
      <vt:lpstr>1.5.3.1. 引导项目设计包图映射的实际VS解决方案</vt:lpstr>
      <vt:lpstr>1.5.4. 基于ASP.Net MVC 5 前端架构设计</vt:lpstr>
      <vt:lpstr>1.5.4.1. 基于 web 的页面组件的实现</vt:lpstr>
      <vt:lpstr>PowerPoint 演示文稿</vt:lpstr>
      <vt:lpstr>5.7. 状态机图</vt:lpstr>
      <vt:lpstr>5.8. 组件图</vt:lpstr>
      <vt:lpstr>5.9. 部署图</vt:lpstr>
      <vt:lpstr>5.10. 其它 UML 图简要说明</vt:lpstr>
      <vt:lpstr>5.11. 如何组织基于 UML 的项目软件开发 </vt:lpstr>
      <vt:lpstr>5.11.1. 主要工作产品目标</vt:lpstr>
      <vt:lpstr>5.11.3. UML项目组织：业务逻辑视图建模</vt:lpstr>
      <vt:lpstr>5.11.4. UML项目组织：业务处理视图建模</vt:lpstr>
      <vt:lpstr>5.11.5. 基于 UML 的项目软件分析与设计总结</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课程标题</dc:title>
  <dc:creator>Lion</dc:creator>
  <cp:keywords>项目;概念</cp:keywords>
  <cp:lastModifiedBy>余 剑</cp:lastModifiedBy>
  <cp:revision>171</cp:revision>
  <dcterms:created xsi:type="dcterms:W3CDTF">2011-01-06T13:13:20Z</dcterms:created>
  <dcterms:modified xsi:type="dcterms:W3CDTF">2019-05-05T12:34:22Z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PSDescription">
    <vt:lpwstr>针对BDM，介绍利用SPS，Exchange，LCS搭建高校交流与协作平台解决方案。</vt:lpwstr>
  </property>
  <property fmtid="{D5CDD505-2E9C-101B-9397-08002B2CF9AE}" pid="3" name="Owner">
    <vt:lpwstr>Mebius Huang</vt:lpwstr>
  </property>
  <property fmtid="{D5CDD505-2E9C-101B-9397-08002B2CF9AE}" pid="4" name="Status">
    <vt:lpwstr>最终</vt:lpwstr>
  </property>
  <property fmtid="{D5CDD505-2E9C-101B-9397-08002B2CF9AE}" pid="5" name="Level">
    <vt:lpwstr>L100</vt:lpwstr>
  </property>
</Properties>
</file>